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9144000"/>
  <p:notesSz cx="6858000" cy="9296400"/>
  <p:embeddedFontLst>
    <p:embeddedFont>
      <p:font typeface="Amatic SC"/>
      <p:regular r:id="rId34"/>
      <p:bold r:id="rId35"/>
    </p:embeddedFont>
    <p:embeddedFont>
      <p:font typeface="Montserrat"/>
      <p:regular r:id="rId36"/>
      <p:bold r:id="rId37"/>
      <p:italic r:id="rId38"/>
      <p:boldItalic r:id="rId39"/>
    </p:embeddedFont>
    <p:embeddedFont>
      <p:font typeface="Source Code Pro"/>
      <p:regular r:id="rId40"/>
      <p:bold r:id="rId41"/>
      <p:italic r:id="rId42"/>
      <p:boldItalic r:id="rId43"/>
    </p:embeddedFont>
    <p:embeddedFont>
      <p:font typeface="Source Sans Pr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SourceCodePro-regular.fntdata"/><Relationship Id="rId20" Type="http://schemas.openxmlformats.org/officeDocument/2006/relationships/slide" Target="slides/slide16.xml"/><Relationship Id="rId42" Type="http://schemas.openxmlformats.org/officeDocument/2006/relationships/font" Target="fonts/SourceCodePro-italic.fntdata"/><Relationship Id="rId41" Type="http://schemas.openxmlformats.org/officeDocument/2006/relationships/font" Target="fonts/SourceCodePro-bold.fntdata"/><Relationship Id="rId22" Type="http://schemas.openxmlformats.org/officeDocument/2006/relationships/slide" Target="slides/slide18.xml"/><Relationship Id="rId44" Type="http://schemas.openxmlformats.org/officeDocument/2006/relationships/font" Target="fonts/SourceSansPro-regular.fntdata"/><Relationship Id="rId21" Type="http://schemas.openxmlformats.org/officeDocument/2006/relationships/slide" Target="slides/slide17.xml"/><Relationship Id="rId43" Type="http://schemas.openxmlformats.org/officeDocument/2006/relationships/font" Target="fonts/SourceCodePro-boldItalic.fntdata"/><Relationship Id="rId24" Type="http://schemas.openxmlformats.org/officeDocument/2006/relationships/slide" Target="slides/slide20.xml"/><Relationship Id="rId46" Type="http://schemas.openxmlformats.org/officeDocument/2006/relationships/font" Target="fonts/SourceSansPro-italic.fntdata"/><Relationship Id="rId23" Type="http://schemas.openxmlformats.org/officeDocument/2006/relationships/slide" Target="slides/slide19.xml"/><Relationship Id="rId45" Type="http://schemas.openxmlformats.org/officeDocument/2006/relationships/font" Target="fonts/SourceSansPr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SourceSansPro-bold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AmaticSC-bold.fntdata"/><Relationship Id="rId12" Type="http://schemas.openxmlformats.org/officeDocument/2006/relationships/slide" Target="slides/slide8.xml"/><Relationship Id="rId34" Type="http://schemas.openxmlformats.org/officeDocument/2006/relationships/font" Target="fonts/AmaticSC-regular.fntdata"/><Relationship Id="rId15" Type="http://schemas.openxmlformats.org/officeDocument/2006/relationships/slide" Target="slides/slide11.xml"/><Relationship Id="rId37" Type="http://schemas.openxmlformats.org/officeDocument/2006/relationships/font" Target="fonts/Montserrat-bold.fntdata"/><Relationship Id="rId14" Type="http://schemas.openxmlformats.org/officeDocument/2006/relationships/slide" Target="slides/slide10.xml"/><Relationship Id="rId36" Type="http://schemas.openxmlformats.org/officeDocument/2006/relationships/font" Target="fonts/Montserrat-regular.fntdata"/><Relationship Id="rId17" Type="http://schemas.openxmlformats.org/officeDocument/2006/relationships/slide" Target="slides/slide13.xml"/><Relationship Id="rId39" Type="http://schemas.openxmlformats.org/officeDocument/2006/relationships/font" Target="fonts/Montserrat-boldItalic.fntdata"/><Relationship Id="rId16" Type="http://schemas.openxmlformats.org/officeDocument/2006/relationships/slide" Target="slides/slide12.xml"/><Relationship Id="rId38" Type="http://schemas.openxmlformats.org/officeDocument/2006/relationships/font" Target="fonts/Montserrat-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643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66434"/>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73892"/>
            <a:ext cx="5486400" cy="366045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9"/>
            <a:ext cx="2971800" cy="466433"/>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jostens.com/apps/store/customer/1049498/Fairborn-High-Schoo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jostens.com/apps/store/customer/1049498/Fairborn-High-Schoo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3: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65" name="Google Shape;65;p3: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6: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1" name="Google Shape;131;p6: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f9c23ed48_0_0: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ef9c23ed48_0_0:notes"/>
          <p:cNvSpPr txBox="1"/>
          <p:nvPr>
            <p:ph idx="1" type="body"/>
          </p:nvPr>
        </p:nvSpPr>
        <p:spPr>
          <a:xfrm>
            <a:off x="685800" y="4473892"/>
            <a:ext cx="5486400" cy="366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college board is a helpful site with SAT information, things to look for when exploring different colleges.  </a:t>
            </a:r>
            <a:endParaRPr b="0" i="0" sz="1200" u="none" cap="none" strike="noStrike">
              <a:solidFill>
                <a:schemeClr val="dk1"/>
              </a:solidFill>
              <a:latin typeface="Calibri"/>
              <a:ea typeface="Calibri"/>
              <a:cs typeface="Calibri"/>
              <a:sym typeface="Calibri"/>
            </a:endParaRPr>
          </a:p>
        </p:txBody>
      </p:sp>
      <p:sp>
        <p:nvSpPr>
          <p:cNvPr id="139" name="Google Shape;139;gef9c23ed48_0_0:notes"/>
          <p:cNvSpPr txBox="1"/>
          <p:nvPr>
            <p:ph idx="12" type="sldNum"/>
          </p:nvPr>
        </p:nvSpPr>
        <p:spPr>
          <a:xfrm>
            <a:off x="3884613" y="8829969"/>
            <a:ext cx="2971800" cy="4665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3: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3: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Match- does this college realistically match up with your academic performance during your high school career?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Reach- it never hurts to apply to your dream school as long as you are being realistic with your selection such as are you capable of paying for moving costs if the school is across the country?  Are you close to meeting the academic credentials of this school?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Safety school- somewhere you know you are guaranteed to get accepted to, close to home so you could save money by living at home. </a:t>
            </a:r>
            <a:endParaRPr b="0" i="0" sz="1200" u="none" cap="none" strike="noStrike">
              <a:solidFill>
                <a:schemeClr val="dk1"/>
              </a:solidFill>
              <a:latin typeface="Calibri"/>
              <a:ea typeface="Calibri"/>
              <a:cs typeface="Calibri"/>
              <a:sym typeface="Calibri"/>
            </a:endParaRPr>
          </a:p>
        </p:txBody>
      </p:sp>
      <p:sp>
        <p:nvSpPr>
          <p:cNvPr id="147" name="Google Shape;147;p13: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0: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4" name="Google Shape;154;p10: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4: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slide is very important to pay attention to when you are applying for a school, I always get asked what this means on your application.  Most common deadlines are 11/1 and 11/15.</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Early Decision- students can only choose for 1 school because this a binding decision and if accepted they must attend the school.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Early Action- this decision is non-binding and you can apply to more than one school early action.  The benefits of early decision are reducing stress of searching for a college, save expense of sending multiple applications, gain more time to look for housing and prepare for transition or if you get denied you know to look at other options. </a:t>
            </a:r>
            <a:endParaRPr b="0" i="0" sz="1200" u="none" cap="none" strike="noStrike">
              <a:solidFill>
                <a:schemeClr val="dk1"/>
              </a:solidFill>
              <a:latin typeface="Calibri"/>
              <a:ea typeface="Calibri"/>
              <a:cs typeface="Calibri"/>
              <a:sym typeface="Calibri"/>
            </a:endParaRPr>
          </a:p>
        </p:txBody>
      </p:sp>
      <p:sp>
        <p:nvSpPr>
          <p:cNvPr id="162" name="Google Shape;162;p14: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ff02c65e59_0_0: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ff02c65e59_0_0:notes"/>
          <p:cNvSpPr txBox="1"/>
          <p:nvPr>
            <p:ph idx="1" type="body"/>
          </p:nvPr>
        </p:nvSpPr>
        <p:spPr>
          <a:xfrm>
            <a:off x="685800" y="4473892"/>
            <a:ext cx="5486400" cy="366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ff02c65e59_0_0:notes"/>
          <p:cNvSpPr txBox="1"/>
          <p:nvPr>
            <p:ph idx="12" type="sldNum"/>
          </p:nvPr>
        </p:nvSpPr>
        <p:spPr>
          <a:xfrm>
            <a:off x="3884613" y="8829969"/>
            <a:ext cx="2971800" cy="466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5: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Applications are usually pretty</a:t>
            </a:r>
            <a:r>
              <a:rPr b="0" i="0" lang="en-US" sz="1200" u="none" cap="none" strike="noStrike">
                <a:solidFill>
                  <a:schemeClr val="dk1"/>
                </a:solidFill>
                <a:latin typeface="Calibri"/>
                <a:ea typeface="Calibri"/>
                <a:cs typeface="Calibri"/>
                <a:sym typeface="Calibri"/>
              </a:rPr>
              <a:t> extensive so make sure you give yourself plenty of time to get it done.  They ask for a lot of information and once you are finished you will have the option to put your counselors email in then we will receive an email to upload your transcript.  If you need us to mail a copy of your transcript to a college or need one to attach to a scholarship application be sure to fill out the form and give us time to get that together for you. If you would like us to write a letter of recommendation for you make sure you give us time to write it and attach an Activi</a:t>
            </a:r>
            <a:r>
              <a:rPr lang="en-US"/>
              <a:t>ty Form</a:t>
            </a:r>
            <a:r>
              <a:rPr b="0" i="0" lang="en-US" sz="1200" u="none" cap="none" strike="noStrike">
                <a:solidFill>
                  <a:schemeClr val="dk1"/>
                </a:solidFill>
                <a:latin typeface="Calibri"/>
                <a:ea typeface="Calibri"/>
                <a:cs typeface="Calibri"/>
                <a:sym typeface="Calibri"/>
              </a:rPr>
              <a:t>.  Make sure you stay on top of your deadlines!  Each college is different for application deadlines and scholarship deadlines.  Pay attention and do your research now so you are prepared and don’t miss out on any opportunities. </a:t>
            </a:r>
            <a:endParaRPr b="0" i="0" sz="1200" u="none" cap="none" strike="noStrike">
              <a:solidFill>
                <a:schemeClr val="dk1"/>
              </a:solidFill>
              <a:latin typeface="Calibri"/>
              <a:ea typeface="Calibri"/>
              <a:cs typeface="Calibri"/>
              <a:sym typeface="Calibri"/>
            </a:endParaRPr>
          </a:p>
        </p:txBody>
      </p:sp>
      <p:sp>
        <p:nvSpPr>
          <p:cNvPr id="177" name="Google Shape;177;p15: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5699f01597_0_261: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5699f01597_0_261:notes"/>
          <p:cNvSpPr txBox="1"/>
          <p:nvPr>
            <p:ph idx="1" type="body"/>
          </p:nvPr>
        </p:nvSpPr>
        <p:spPr>
          <a:xfrm>
            <a:off x="685800" y="4473892"/>
            <a:ext cx="5486400" cy="366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15699f01597_0_261:notes"/>
          <p:cNvSpPr txBox="1"/>
          <p:nvPr>
            <p:ph idx="12" type="sldNum"/>
          </p:nvPr>
        </p:nvSpPr>
        <p:spPr>
          <a:xfrm>
            <a:off x="3884613" y="8829969"/>
            <a:ext cx="2971800" cy="466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2: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is where the collegeboard.org is helpful in helping you find the college that fits you best.  College size, admission requirements and the diversity of the student population.  All this information is located on the college websites. </a:t>
            </a:r>
            <a:endParaRPr b="0" i="0" sz="1200" u="none" cap="none" strike="noStrike">
              <a:solidFill>
                <a:schemeClr val="dk1"/>
              </a:solidFill>
              <a:latin typeface="Calibri"/>
              <a:ea typeface="Calibri"/>
              <a:cs typeface="Calibri"/>
              <a:sym typeface="Calibri"/>
            </a:endParaRPr>
          </a:p>
        </p:txBody>
      </p:sp>
      <p:sp>
        <p:nvSpPr>
          <p:cNvPr id="192" name="Google Shape;192;p12: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6: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Deadlines to reg</a:t>
            </a:r>
            <a:r>
              <a:rPr lang="en-US"/>
              <a:t>ister are usually a month or so prior to the test date. If you decide to retest, remember that you can sign up to take the ACT at FHS!  See your counselor if you need your ACT ID from Junior year.</a:t>
            </a:r>
            <a:endParaRPr b="0" i="0" sz="1200" u="none" cap="none" strike="noStrike">
              <a:solidFill>
                <a:schemeClr val="dk1"/>
              </a:solidFill>
              <a:latin typeface="Calibri"/>
              <a:ea typeface="Calibri"/>
              <a:cs typeface="Calibri"/>
              <a:sym typeface="Calibri"/>
            </a:endParaRPr>
          </a:p>
        </p:txBody>
      </p:sp>
      <p:sp>
        <p:nvSpPr>
          <p:cNvPr id="199" name="Google Shape;199;p16: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5: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1" name="Google Shape;71;p5: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7: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 should not have to pay to fill out a </a:t>
            </a:r>
            <a:r>
              <a:rPr lang="en-US"/>
              <a:t>FAFSA </a:t>
            </a:r>
            <a:r>
              <a:rPr b="0" i="0" lang="en-US" sz="1200" u="none" cap="none" strike="noStrike">
                <a:solidFill>
                  <a:schemeClr val="dk1"/>
                </a:solidFill>
                <a:latin typeface="Calibri"/>
                <a:ea typeface="Calibri"/>
                <a:cs typeface="Calibri"/>
                <a:sym typeface="Calibri"/>
              </a:rPr>
              <a:t>and unfortunately there websites out there that will ask for that information. </a:t>
            </a:r>
            <a:r>
              <a:rPr lang="en-US"/>
              <a:t>Keep an eye out for scholarships as they start rolling in. We will post the ones we receive, but check out Fastweb.com or scholarships.com to help you find scholarships.</a:t>
            </a:r>
            <a:endParaRPr b="0" i="0" sz="1200" u="none" cap="none" strike="noStrike">
              <a:solidFill>
                <a:schemeClr val="dk1"/>
              </a:solidFill>
              <a:latin typeface="Calibri"/>
              <a:ea typeface="Calibri"/>
              <a:cs typeface="Calibri"/>
              <a:sym typeface="Calibri"/>
            </a:endParaRPr>
          </a:p>
        </p:txBody>
      </p:sp>
      <p:sp>
        <p:nvSpPr>
          <p:cNvPr id="209" name="Google Shape;209;p17: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9: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9: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Deadline to sign up for Fall ASVAB is 10/12.</a:t>
            </a:r>
            <a:endParaRPr b="0" i="0" sz="1200" u="none" cap="none" strike="noStrike">
              <a:solidFill>
                <a:schemeClr val="dk1"/>
              </a:solidFill>
              <a:latin typeface="Calibri"/>
              <a:ea typeface="Calibri"/>
              <a:cs typeface="Calibri"/>
              <a:sym typeface="Calibri"/>
            </a:endParaRPr>
          </a:p>
        </p:txBody>
      </p:sp>
      <p:sp>
        <p:nvSpPr>
          <p:cNvPr id="216" name="Google Shape;216;p19: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0: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3" name="Google Shape;223;p20: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1: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21: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0" name="Google Shape;230;p21: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2: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22: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7" name="Google Shape;237;p22: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3: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23: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This contact has not been confirmed for the 2021-22 school year.</a:t>
            </a:r>
            <a:endParaRPr b="0" i="0" sz="1200" u="none" cap="none" strike="noStrike">
              <a:solidFill>
                <a:schemeClr val="dk1"/>
              </a:solidFill>
              <a:latin typeface="Calibri"/>
              <a:ea typeface="Calibri"/>
              <a:cs typeface="Calibri"/>
              <a:sym typeface="Calibri"/>
            </a:endParaRPr>
          </a:p>
        </p:txBody>
      </p:sp>
      <p:sp>
        <p:nvSpPr>
          <p:cNvPr id="244" name="Google Shape;244;p23: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4: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24: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1" name="Google Shape;251;p24: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5: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5: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solidFill>
                  <a:srgbClr val="1B212C"/>
                </a:solidFill>
              </a:rPr>
              <a:t>This contact has not been confirmed for the 2021-22 school year.</a:t>
            </a:r>
            <a:endParaRPr b="0" i="0" sz="1200" u="none" cap="none" strike="noStrike">
              <a:solidFill>
                <a:schemeClr val="dk1"/>
              </a:solidFill>
              <a:latin typeface="Calibri"/>
              <a:ea typeface="Calibri"/>
              <a:cs typeface="Calibri"/>
              <a:sym typeface="Calibri"/>
            </a:endParaRPr>
          </a:p>
        </p:txBody>
      </p:sp>
      <p:sp>
        <p:nvSpPr>
          <p:cNvPr id="258" name="Google Shape;258;p25: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8: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8: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Contact your counselor to set up an appointment with Sinclair to </a:t>
            </a:r>
            <a:r>
              <a:rPr lang="en-US"/>
              <a:t>discuss</a:t>
            </a:r>
            <a:r>
              <a:rPr lang="en-US"/>
              <a:t> YouScience results!</a:t>
            </a:r>
            <a:endParaRPr b="0" i="0" sz="1200" u="none" cap="none" strike="noStrike">
              <a:solidFill>
                <a:schemeClr val="dk1"/>
              </a:solidFill>
              <a:latin typeface="Calibri"/>
              <a:ea typeface="Calibri"/>
              <a:cs typeface="Calibri"/>
              <a:sym typeface="Calibri"/>
            </a:endParaRPr>
          </a:p>
        </p:txBody>
      </p:sp>
      <p:sp>
        <p:nvSpPr>
          <p:cNvPr id="265" name="Google Shape;265;p18: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6: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26: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Email your counselors if you have any questions!</a:t>
            </a:r>
            <a:endParaRPr b="0" i="0" sz="1200" u="none" cap="none" strike="noStrike">
              <a:solidFill>
                <a:schemeClr val="dk1"/>
              </a:solidFill>
              <a:latin typeface="Calibri"/>
              <a:ea typeface="Calibri"/>
              <a:cs typeface="Calibri"/>
              <a:sym typeface="Calibri"/>
            </a:endParaRPr>
          </a:p>
        </p:txBody>
      </p:sp>
      <p:sp>
        <p:nvSpPr>
          <p:cNvPr id="272" name="Google Shape;272;p26: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9: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9: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We are currently checking in with students to make sure they have the credits they need to graduate.</a:t>
            </a:r>
            <a:r>
              <a:rPr b="0" i="0" lang="en-US" sz="1200" u="none" cap="none" strike="noStrike">
                <a:solidFill>
                  <a:schemeClr val="dk1"/>
                </a:solidFill>
                <a:latin typeface="Calibri"/>
                <a:ea typeface="Calibri"/>
                <a:cs typeface="Calibri"/>
                <a:sym typeface="Calibri"/>
              </a:rPr>
              <a:t>  Make sure you look at the ACT/SAT scores needed for the college your planning on attending</a:t>
            </a:r>
            <a:r>
              <a:rPr lang="en-US"/>
              <a:t>. Not all colleges require them, and they are different.</a:t>
            </a:r>
            <a:r>
              <a:rPr b="0" i="0" lang="en-US" sz="1200" u="none" cap="none" strike="noStrike">
                <a:solidFill>
                  <a:schemeClr val="dk1"/>
                </a:solidFill>
                <a:latin typeface="Calibri"/>
                <a:ea typeface="Calibri"/>
                <a:cs typeface="Calibri"/>
                <a:sym typeface="Calibri"/>
              </a:rPr>
              <a:t> Pay attention to college application deadlines and come see us if you need help filling those out. </a:t>
            </a:r>
            <a:r>
              <a:rPr lang="en-US"/>
              <a:t>FAFSA Workshop </a:t>
            </a:r>
            <a:r>
              <a:rPr b="0" i="0" lang="en-US" sz="1200" u="none" cap="none" strike="noStrike">
                <a:solidFill>
                  <a:schemeClr val="dk1"/>
                </a:solidFill>
                <a:latin typeface="Calibri"/>
                <a:ea typeface="Calibri"/>
                <a:cs typeface="Calibri"/>
                <a:sym typeface="Calibri"/>
              </a:rPr>
              <a:t>- bring tax information. </a:t>
            </a:r>
            <a:endParaRPr b="0" i="0" sz="1200" u="none" cap="none" strike="noStrike">
              <a:solidFill>
                <a:schemeClr val="dk1"/>
              </a:solidFill>
              <a:latin typeface="Calibri"/>
              <a:ea typeface="Calibri"/>
              <a:cs typeface="Calibri"/>
              <a:sym typeface="Calibri"/>
            </a:endParaRPr>
          </a:p>
        </p:txBody>
      </p:sp>
      <p:sp>
        <p:nvSpPr>
          <p:cNvPr id="79" name="Google Shape;79;p9: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7: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7: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Jostens will be in the building 10/6 from 2:30-5:30, and 10/7, 10/8 during lunch! OR order online at </a:t>
            </a:r>
            <a:r>
              <a:rPr lang="en-US" u="sng">
                <a:solidFill>
                  <a:schemeClr val="hlink"/>
                </a:solidFill>
                <a:hlinkClick r:id="rId2"/>
              </a:rPr>
              <a:t>https://www.jostens.com/apps/store/customer/1049498/Fairborn-High-School/</a:t>
            </a:r>
            <a:r>
              <a:rPr lang="en-US"/>
              <a:t> </a:t>
            </a:r>
            <a:endParaRPr b="0" i="0" sz="1200" u="none" cap="none" strike="noStrike">
              <a:solidFill>
                <a:schemeClr val="dk1"/>
              </a:solidFill>
              <a:latin typeface="Calibri"/>
              <a:ea typeface="Calibri"/>
              <a:cs typeface="Calibri"/>
              <a:sym typeface="Calibri"/>
            </a:endParaRPr>
          </a:p>
        </p:txBody>
      </p:sp>
      <p:sp>
        <p:nvSpPr>
          <p:cNvPr id="86" name="Google Shape;86;p7: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57d9043489_1_0: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157d9043489_1_0:notes"/>
          <p:cNvSpPr txBox="1"/>
          <p:nvPr>
            <p:ph idx="1" type="body"/>
          </p:nvPr>
        </p:nvSpPr>
        <p:spPr>
          <a:xfrm>
            <a:off x="685800" y="4473892"/>
            <a:ext cx="5486400" cy="366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Jostens will be in the building 10/6 from 2:30-5:30, and 10/7, 10/8 during lunch! OR order online at </a:t>
            </a:r>
            <a:r>
              <a:rPr lang="en-US" u="sng">
                <a:solidFill>
                  <a:schemeClr val="hlink"/>
                </a:solidFill>
                <a:hlinkClick r:id="rId2"/>
              </a:rPr>
              <a:t>https://www.jostens.com/apps/store/customer/1049498/Fairborn-High-School/</a:t>
            </a:r>
            <a:r>
              <a:rPr lang="en-US"/>
              <a:t> </a:t>
            </a:r>
            <a:endParaRPr b="0" i="0" sz="1200" u="none" cap="none" strike="noStrike">
              <a:solidFill>
                <a:schemeClr val="dk1"/>
              </a:solidFill>
              <a:latin typeface="Calibri"/>
              <a:ea typeface="Calibri"/>
              <a:cs typeface="Calibri"/>
              <a:sym typeface="Calibri"/>
            </a:endParaRPr>
          </a:p>
        </p:txBody>
      </p:sp>
      <p:sp>
        <p:nvSpPr>
          <p:cNvPr id="94" name="Google Shape;94;g157d9043489_1_0:notes"/>
          <p:cNvSpPr txBox="1"/>
          <p:nvPr>
            <p:ph idx="12" type="sldNum"/>
          </p:nvPr>
        </p:nvSpPr>
        <p:spPr>
          <a:xfrm>
            <a:off x="3884613" y="8829969"/>
            <a:ext cx="2971800" cy="4665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8: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 </a:t>
            </a:r>
            <a:endParaRPr b="0" i="0" sz="1200" u="none" cap="none" strike="noStrike">
              <a:solidFill>
                <a:schemeClr val="dk1"/>
              </a:solidFill>
              <a:latin typeface="Calibri"/>
              <a:ea typeface="Calibri"/>
              <a:cs typeface="Calibri"/>
              <a:sym typeface="Calibri"/>
            </a:endParaRPr>
          </a:p>
        </p:txBody>
      </p:sp>
      <p:sp>
        <p:nvSpPr>
          <p:cNvPr id="102" name="Google Shape;102;p8:notes"/>
          <p:cNvSpPr txBox="1"/>
          <p:nvPr>
            <p:ph idx="12" type="sldNum"/>
          </p:nvPr>
        </p:nvSpPr>
        <p:spPr>
          <a:xfrm>
            <a:off x="3884613" y="8829969"/>
            <a:ext cx="2971800" cy="46643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57d9043489_1_9: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157d9043489_1_9:notes"/>
          <p:cNvSpPr txBox="1"/>
          <p:nvPr>
            <p:ph idx="1" type="body"/>
          </p:nvPr>
        </p:nvSpPr>
        <p:spPr>
          <a:xfrm>
            <a:off x="685800" y="4473892"/>
            <a:ext cx="5486400" cy="366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 </a:t>
            </a:r>
            <a:endParaRPr b="0" i="0" sz="1200" u="none" cap="none" strike="noStrike">
              <a:solidFill>
                <a:schemeClr val="dk1"/>
              </a:solidFill>
              <a:latin typeface="Calibri"/>
              <a:ea typeface="Calibri"/>
              <a:cs typeface="Calibri"/>
              <a:sym typeface="Calibri"/>
            </a:endParaRPr>
          </a:p>
        </p:txBody>
      </p:sp>
      <p:sp>
        <p:nvSpPr>
          <p:cNvPr id="109" name="Google Shape;109;g157d9043489_1_9:notes"/>
          <p:cNvSpPr txBox="1"/>
          <p:nvPr>
            <p:ph idx="12" type="sldNum"/>
          </p:nvPr>
        </p:nvSpPr>
        <p:spPr>
          <a:xfrm>
            <a:off x="3884613" y="8829969"/>
            <a:ext cx="2971800" cy="4665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5699f01597_0_251: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15699f01597_0_251:notes"/>
          <p:cNvSpPr txBox="1"/>
          <p:nvPr>
            <p:ph idx="1" type="body"/>
          </p:nvPr>
        </p:nvSpPr>
        <p:spPr>
          <a:xfrm>
            <a:off x="685800" y="4473892"/>
            <a:ext cx="5486400" cy="366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 </a:t>
            </a:r>
            <a:endParaRPr b="0" i="0" sz="1200" u="none" cap="none" strike="noStrike">
              <a:solidFill>
                <a:schemeClr val="dk1"/>
              </a:solidFill>
              <a:latin typeface="Calibri"/>
              <a:ea typeface="Calibri"/>
              <a:cs typeface="Calibri"/>
              <a:sym typeface="Calibri"/>
            </a:endParaRPr>
          </a:p>
        </p:txBody>
      </p:sp>
      <p:sp>
        <p:nvSpPr>
          <p:cNvPr id="116" name="Google Shape;116;g15699f01597_0_251:notes"/>
          <p:cNvSpPr txBox="1"/>
          <p:nvPr>
            <p:ph idx="12" type="sldNum"/>
          </p:nvPr>
        </p:nvSpPr>
        <p:spPr>
          <a:xfrm>
            <a:off x="3884613" y="8829969"/>
            <a:ext cx="2971800" cy="4665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f54ca73339_1_0: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f54ca73339_1_0:notes"/>
          <p:cNvSpPr txBox="1"/>
          <p:nvPr>
            <p:ph idx="1" type="body"/>
          </p:nvPr>
        </p:nvSpPr>
        <p:spPr>
          <a:xfrm>
            <a:off x="685800" y="4473892"/>
            <a:ext cx="5486400" cy="366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 </a:t>
            </a:r>
            <a:endParaRPr b="0" i="0" sz="1200" u="none" cap="none" strike="noStrike">
              <a:solidFill>
                <a:schemeClr val="dk1"/>
              </a:solidFill>
              <a:latin typeface="Calibri"/>
              <a:ea typeface="Calibri"/>
              <a:cs typeface="Calibri"/>
              <a:sym typeface="Calibri"/>
            </a:endParaRPr>
          </a:p>
        </p:txBody>
      </p:sp>
      <p:sp>
        <p:nvSpPr>
          <p:cNvPr id="123" name="Google Shape;123;gf54ca73339_1_0:notes"/>
          <p:cNvSpPr txBox="1"/>
          <p:nvPr>
            <p:ph idx="12" type="sldNum"/>
          </p:nvPr>
        </p:nvSpPr>
        <p:spPr>
          <a:xfrm>
            <a:off x="3884613" y="8829969"/>
            <a:ext cx="2971800" cy="4665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Google Shape;14;p2"/>
          <p:cNvSpPr/>
          <p:nvPr/>
        </p:nvSpPr>
        <p:spPr>
          <a:xfrm>
            <a:off x="0" y="0"/>
            <a:ext cx="9144000" cy="4572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txBox="1"/>
          <p:nvPr>
            <p:ph type="ctrTitle"/>
          </p:nvPr>
        </p:nvSpPr>
        <p:spPr>
          <a:xfrm>
            <a:off x="311700" y="522867"/>
            <a:ext cx="8520600" cy="3587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6" name="Google Shape;16;p2"/>
          <p:cNvSpPr txBox="1"/>
          <p:nvPr>
            <p:ph idx="1" type="subTitle"/>
          </p:nvPr>
        </p:nvSpPr>
        <p:spPr>
          <a:xfrm>
            <a:off x="311700" y="5187200"/>
            <a:ext cx="8520600" cy="9417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7" name="Google Shape;17;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1"/>
          <p:cNvSpPr txBox="1"/>
          <p:nvPr>
            <p:ph hasCustomPrompt="1" type="title"/>
          </p:nvPr>
        </p:nvSpPr>
        <p:spPr>
          <a:xfrm>
            <a:off x="311700" y="1653700"/>
            <a:ext cx="8520600" cy="26424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2" name="Google Shape;52;p11"/>
          <p:cNvSpPr txBox="1"/>
          <p:nvPr>
            <p:ph idx="1" type="body"/>
          </p:nvPr>
        </p:nvSpPr>
        <p:spPr>
          <a:xfrm>
            <a:off x="311700" y="44061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53" name="Google Shape;53;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3"/>
          <p:cNvSpPr txBox="1"/>
          <p:nvPr>
            <p:ph type="title"/>
          </p:nvPr>
        </p:nvSpPr>
        <p:spPr>
          <a:xfrm>
            <a:off x="457200" y="274638"/>
            <a:ext cx="7467600" cy="1143000"/>
          </a:xfrm>
          <a:prstGeom prst="rect">
            <a:avLst/>
          </a:prstGeom>
          <a:noFill/>
          <a:ln>
            <a:noFill/>
          </a:ln>
        </p:spPr>
        <p:txBody>
          <a:bodyPr anchorCtr="0" anchor="ctr" bIns="91425" lIns="91425" spcFirstLastPara="1" rIns="91425" wrap="square" tIns="91425">
            <a:normAutofit/>
          </a:bodyPr>
          <a:lstStyle>
            <a:lvl1pPr indent="0" lvl="0" marL="0" marR="0" rtl="0" algn="l">
              <a:spcBef>
                <a:spcPts val="0"/>
              </a:spcBef>
              <a:spcAft>
                <a:spcPts val="0"/>
              </a:spcAft>
              <a:buClr>
                <a:schemeClr val="lt1"/>
              </a:buClr>
              <a:buSzPts val="4200"/>
              <a:buFont typeface="Source Sans Pro"/>
              <a:buNone/>
              <a:defRPr b="0" i="0" sz="4600" u="none" cap="none" strike="noStrike">
                <a:solidFill>
                  <a:schemeClr val="lt1"/>
                </a:solidFill>
                <a:latin typeface="Source Sans Pro"/>
                <a:ea typeface="Source Sans Pro"/>
                <a:cs typeface="Source Sans Pro"/>
                <a:sym typeface="Source Sans Pro"/>
              </a:defRPr>
            </a:lvl1pPr>
            <a:lvl2pPr indent="0" lvl="1" rtl="0">
              <a:spcBef>
                <a:spcPts val="0"/>
              </a:spcBef>
              <a:spcAft>
                <a:spcPts val="0"/>
              </a:spcAft>
              <a:buSzPts val="4200"/>
              <a:buNone/>
              <a:defRPr sz="1800"/>
            </a:lvl2pPr>
            <a:lvl3pPr indent="0" lvl="2" rtl="0">
              <a:spcBef>
                <a:spcPts val="0"/>
              </a:spcBef>
              <a:spcAft>
                <a:spcPts val="0"/>
              </a:spcAft>
              <a:buSzPts val="4200"/>
              <a:buNone/>
              <a:defRPr sz="1800"/>
            </a:lvl3pPr>
            <a:lvl4pPr indent="0" lvl="3" rtl="0">
              <a:spcBef>
                <a:spcPts val="0"/>
              </a:spcBef>
              <a:spcAft>
                <a:spcPts val="0"/>
              </a:spcAft>
              <a:buSzPts val="4200"/>
              <a:buNone/>
              <a:defRPr sz="1800"/>
            </a:lvl4pPr>
            <a:lvl5pPr indent="0" lvl="4" rtl="0">
              <a:spcBef>
                <a:spcPts val="0"/>
              </a:spcBef>
              <a:spcAft>
                <a:spcPts val="0"/>
              </a:spcAft>
              <a:buSzPts val="4200"/>
              <a:buNone/>
              <a:defRPr sz="1800"/>
            </a:lvl5pPr>
            <a:lvl6pPr indent="0" lvl="5" rtl="0">
              <a:spcBef>
                <a:spcPts val="0"/>
              </a:spcBef>
              <a:spcAft>
                <a:spcPts val="0"/>
              </a:spcAft>
              <a:buSzPts val="4200"/>
              <a:buNone/>
              <a:defRPr sz="1800"/>
            </a:lvl6pPr>
            <a:lvl7pPr indent="0" lvl="6" rtl="0">
              <a:spcBef>
                <a:spcPts val="0"/>
              </a:spcBef>
              <a:spcAft>
                <a:spcPts val="0"/>
              </a:spcAft>
              <a:buSzPts val="4200"/>
              <a:buNone/>
              <a:defRPr sz="1800"/>
            </a:lvl7pPr>
            <a:lvl8pPr indent="0" lvl="7" rtl="0">
              <a:spcBef>
                <a:spcPts val="0"/>
              </a:spcBef>
              <a:spcAft>
                <a:spcPts val="0"/>
              </a:spcAft>
              <a:buSzPts val="4200"/>
              <a:buNone/>
              <a:defRPr sz="1800"/>
            </a:lvl8pPr>
            <a:lvl9pPr indent="0" lvl="8" rtl="0">
              <a:spcBef>
                <a:spcPts val="0"/>
              </a:spcBef>
              <a:spcAft>
                <a:spcPts val="0"/>
              </a:spcAft>
              <a:buSzPts val="4200"/>
              <a:buNone/>
              <a:defRPr sz="1800"/>
            </a:lvl9pPr>
          </a:lstStyle>
          <a:p/>
        </p:txBody>
      </p:sp>
      <p:sp>
        <p:nvSpPr>
          <p:cNvPr id="58" name="Google Shape;58;p13"/>
          <p:cNvSpPr txBox="1"/>
          <p:nvPr>
            <p:ph idx="1" type="body"/>
          </p:nvPr>
        </p:nvSpPr>
        <p:spPr>
          <a:xfrm>
            <a:off x="457200" y="1600200"/>
            <a:ext cx="7467600" cy="4526100"/>
          </a:xfrm>
          <a:prstGeom prst="rect">
            <a:avLst/>
          </a:prstGeom>
          <a:noFill/>
          <a:ln>
            <a:noFill/>
          </a:ln>
        </p:spPr>
        <p:txBody>
          <a:bodyPr anchorCtr="0" anchor="t" bIns="91425" lIns="91425" spcFirstLastPara="1" rIns="91425" wrap="square" tIns="91425">
            <a:normAutofit/>
          </a:bodyPr>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Arial"/>
                <a:ea typeface="Arial"/>
                <a:cs typeface="Arial"/>
                <a:sym typeface="Arial"/>
              </a:defRPr>
            </a:lvl1pPr>
            <a:lvl2pPr indent="-377190" lvl="1" marL="914400" marR="0" rtl="0" algn="l">
              <a:spcBef>
                <a:spcPts val="1200"/>
              </a:spcBef>
              <a:spcAft>
                <a:spcPts val="0"/>
              </a:spcAft>
              <a:buClr>
                <a:schemeClr val="accent1"/>
              </a:buClr>
              <a:buSzPts val="2340"/>
              <a:buFont typeface="Noto Sans Symbols"/>
              <a:buChar char="●"/>
              <a:defRPr b="0" i="0" sz="2600" u="none" cap="none" strike="noStrike">
                <a:solidFill>
                  <a:schemeClr val="lt1"/>
                </a:solidFill>
                <a:latin typeface="Arial"/>
                <a:ea typeface="Arial"/>
                <a:cs typeface="Arial"/>
                <a:sym typeface="Arial"/>
              </a:defRPr>
            </a:lvl2pPr>
            <a:lvl3pPr indent="-358139" lvl="2" marL="1371600" marR="0" rtl="0" algn="l">
              <a:spcBef>
                <a:spcPts val="1200"/>
              </a:spcBef>
              <a:spcAft>
                <a:spcPts val="0"/>
              </a:spcAft>
              <a:buClr>
                <a:schemeClr val="accent2"/>
              </a:buClr>
              <a:buSzPts val="2040"/>
              <a:buFont typeface="Arial"/>
              <a:buChar char="○"/>
              <a:defRPr b="0" i="0" sz="2400" u="none" cap="none" strike="noStrike">
                <a:solidFill>
                  <a:schemeClr val="lt1"/>
                </a:solidFill>
                <a:latin typeface="Arial"/>
                <a:ea typeface="Arial"/>
                <a:cs typeface="Arial"/>
                <a:sym typeface="Arial"/>
              </a:defRPr>
            </a:lvl3pPr>
            <a:lvl4pPr indent="-342900" lvl="3" marL="1828800" marR="0" rtl="0" algn="l">
              <a:spcBef>
                <a:spcPts val="1200"/>
              </a:spcBef>
              <a:spcAft>
                <a:spcPts val="0"/>
              </a:spcAft>
              <a:buClr>
                <a:schemeClr val="accent3"/>
              </a:buClr>
              <a:buSzPts val="18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1200"/>
              </a:spcBef>
              <a:spcAft>
                <a:spcPts val="0"/>
              </a:spcAft>
              <a:buClr>
                <a:schemeClr val="accent4"/>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12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120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120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1200"/>
              </a:spcBef>
              <a:spcAft>
                <a:spcPts val="120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59" name="Google Shape;59;p13"/>
          <p:cNvSpPr txBox="1"/>
          <p:nvPr>
            <p:ph idx="10" type="dt"/>
          </p:nvPr>
        </p:nvSpPr>
        <p:spPr>
          <a:xfrm>
            <a:off x="457200" y="6422064"/>
            <a:ext cx="2133600" cy="3651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000">
                <a:solidFill>
                  <a:srgbClr val="9A9997"/>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0" name="Google Shape;60;p13"/>
          <p:cNvSpPr txBox="1"/>
          <p:nvPr>
            <p:ph idx="11" type="ftr"/>
          </p:nvPr>
        </p:nvSpPr>
        <p:spPr>
          <a:xfrm>
            <a:off x="3124200" y="6422064"/>
            <a:ext cx="2895600" cy="3651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SzPts val="1400"/>
              <a:buNone/>
              <a:defRPr sz="1000">
                <a:solidFill>
                  <a:srgbClr val="9A9997"/>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1" name="Google Shape;61;p13"/>
          <p:cNvSpPr txBox="1"/>
          <p:nvPr>
            <p:ph idx="12" type="sldNum"/>
          </p:nvPr>
        </p:nvSpPr>
        <p:spPr>
          <a:xfrm>
            <a:off x="8153400" y="6422064"/>
            <a:ext cx="762000" cy="365100"/>
          </a:xfrm>
          <a:prstGeom prst="rect">
            <a:avLst/>
          </a:prstGeom>
          <a:noFill/>
          <a:ln>
            <a:noFill/>
          </a:ln>
        </p:spPr>
        <p:txBody>
          <a:bodyPr anchorCtr="0" anchor="b" bIns="0" lIns="0" spcFirstLastPara="1" rIns="0" wrap="square" tIns="0">
            <a:normAutofit/>
          </a:bodyPr>
          <a:lstStyle>
            <a:lvl1pPr indent="0" lvl="0" marL="0" marR="0" rtl="0" algn="r">
              <a:spcBef>
                <a:spcPts val="0"/>
              </a:spcBef>
              <a:buNone/>
              <a:defRPr sz="1000">
                <a:solidFill>
                  <a:srgbClr val="9A9997"/>
                </a:solidFill>
                <a:latin typeface="Arial"/>
                <a:ea typeface="Arial"/>
                <a:cs typeface="Arial"/>
                <a:sym typeface="Arial"/>
              </a:defRPr>
            </a:lvl1pPr>
            <a:lvl2pPr indent="0" lvl="1" marL="0" marR="0" rtl="0" algn="r">
              <a:spcBef>
                <a:spcPts val="0"/>
              </a:spcBef>
              <a:buNone/>
              <a:defRPr sz="1000">
                <a:solidFill>
                  <a:srgbClr val="9A9997"/>
                </a:solidFill>
                <a:latin typeface="Arial"/>
                <a:ea typeface="Arial"/>
                <a:cs typeface="Arial"/>
                <a:sym typeface="Arial"/>
              </a:defRPr>
            </a:lvl2pPr>
            <a:lvl3pPr indent="0" lvl="2" marL="0" marR="0" rtl="0" algn="r">
              <a:spcBef>
                <a:spcPts val="0"/>
              </a:spcBef>
              <a:buNone/>
              <a:defRPr sz="1000">
                <a:solidFill>
                  <a:srgbClr val="9A9997"/>
                </a:solidFill>
                <a:latin typeface="Arial"/>
                <a:ea typeface="Arial"/>
                <a:cs typeface="Arial"/>
                <a:sym typeface="Arial"/>
              </a:defRPr>
            </a:lvl3pPr>
            <a:lvl4pPr indent="0" lvl="3" marL="0" marR="0" rtl="0" algn="r">
              <a:spcBef>
                <a:spcPts val="0"/>
              </a:spcBef>
              <a:buNone/>
              <a:defRPr sz="1000">
                <a:solidFill>
                  <a:srgbClr val="9A9997"/>
                </a:solidFill>
                <a:latin typeface="Arial"/>
                <a:ea typeface="Arial"/>
                <a:cs typeface="Arial"/>
                <a:sym typeface="Arial"/>
              </a:defRPr>
            </a:lvl4pPr>
            <a:lvl5pPr indent="0" lvl="4" marL="0" marR="0" rtl="0" algn="r">
              <a:spcBef>
                <a:spcPts val="0"/>
              </a:spcBef>
              <a:buNone/>
              <a:defRPr sz="1000">
                <a:solidFill>
                  <a:srgbClr val="9A9997"/>
                </a:solidFill>
                <a:latin typeface="Arial"/>
                <a:ea typeface="Arial"/>
                <a:cs typeface="Arial"/>
                <a:sym typeface="Arial"/>
              </a:defRPr>
            </a:lvl5pPr>
            <a:lvl6pPr indent="0" lvl="5" marL="0" marR="0" rtl="0" algn="r">
              <a:spcBef>
                <a:spcPts val="0"/>
              </a:spcBef>
              <a:buNone/>
              <a:defRPr sz="1000">
                <a:solidFill>
                  <a:srgbClr val="9A9997"/>
                </a:solidFill>
                <a:latin typeface="Arial"/>
                <a:ea typeface="Arial"/>
                <a:cs typeface="Arial"/>
                <a:sym typeface="Arial"/>
              </a:defRPr>
            </a:lvl6pPr>
            <a:lvl7pPr indent="0" lvl="6" marL="0" marR="0" rtl="0" algn="r">
              <a:spcBef>
                <a:spcPts val="0"/>
              </a:spcBef>
              <a:buNone/>
              <a:defRPr sz="1000">
                <a:solidFill>
                  <a:srgbClr val="9A9997"/>
                </a:solidFill>
                <a:latin typeface="Arial"/>
                <a:ea typeface="Arial"/>
                <a:cs typeface="Arial"/>
                <a:sym typeface="Arial"/>
              </a:defRPr>
            </a:lvl7pPr>
            <a:lvl8pPr indent="0" lvl="7" marL="0" marR="0" rtl="0" algn="r">
              <a:spcBef>
                <a:spcPts val="0"/>
              </a:spcBef>
              <a:buNone/>
              <a:defRPr sz="1000">
                <a:solidFill>
                  <a:srgbClr val="9A9997"/>
                </a:solidFill>
                <a:latin typeface="Arial"/>
                <a:ea typeface="Arial"/>
                <a:cs typeface="Arial"/>
                <a:sym typeface="Arial"/>
              </a:defRPr>
            </a:lvl8pPr>
            <a:lvl9pPr indent="0" lvl="8" marL="0" marR="0" rtl="0" algn="r">
              <a:spcBef>
                <a:spcPts val="0"/>
              </a:spcBef>
              <a:buNone/>
              <a:defRPr sz="1000">
                <a:solidFill>
                  <a:srgbClr val="9A999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8" name="Shape 18"/>
        <p:cNvGrpSpPr/>
        <p:nvPr/>
      </p:nvGrpSpPr>
      <p:grpSpPr>
        <a:xfrm>
          <a:off x="0" y="0"/>
          <a:ext cx="0" cy="0"/>
          <a:chOff x="0" y="0"/>
          <a:chExt cx="0" cy="0"/>
        </a:xfrm>
      </p:grpSpPr>
      <p:sp>
        <p:nvSpPr>
          <p:cNvPr id="19" name="Google Shape;19;p3"/>
          <p:cNvSpPr txBox="1"/>
          <p:nvPr>
            <p:ph type="title"/>
          </p:nvPr>
        </p:nvSpPr>
        <p:spPr>
          <a:xfrm>
            <a:off x="2802750" y="1070000"/>
            <a:ext cx="3538500" cy="47181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20" name="Google Shape;20;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311700" y="390467"/>
            <a:ext cx="8520600" cy="1068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638233"/>
            <a:ext cx="8520600" cy="4453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90467"/>
            <a:ext cx="8520600" cy="1068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638233"/>
            <a:ext cx="3999900" cy="4453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638233"/>
            <a:ext cx="3999900" cy="4453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04800" y="412467"/>
            <a:ext cx="8537700" cy="9975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32" name="Google Shape;32;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5" name="Google Shape;35;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7" name="Shape 37"/>
        <p:cNvGrpSpPr/>
        <p:nvPr/>
      </p:nvGrpSpPr>
      <p:grpSpPr>
        <a:xfrm>
          <a:off x="0" y="0"/>
          <a:ext cx="0" cy="0"/>
          <a:chOff x="0" y="0"/>
          <a:chExt cx="0" cy="0"/>
        </a:xfrm>
      </p:grpSpPr>
      <p:sp>
        <p:nvSpPr>
          <p:cNvPr id="38" name="Google Shape;38;p8"/>
          <p:cNvSpPr txBox="1"/>
          <p:nvPr>
            <p:ph type="title"/>
          </p:nvPr>
        </p:nvSpPr>
        <p:spPr>
          <a:xfrm>
            <a:off x="490250" y="701800"/>
            <a:ext cx="5618700" cy="5454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9" name="Google Shape;39;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9"/>
          <p:cNvSpPr/>
          <p:nvPr/>
        </p:nvSpPr>
        <p:spPr>
          <a:xfrm>
            <a:off x="4572000" y="-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 name="Google Shape;42;p9"/>
          <p:cNvCxnSpPr/>
          <p:nvPr/>
        </p:nvCxnSpPr>
        <p:spPr>
          <a:xfrm>
            <a:off x="5029675" y="5994000"/>
            <a:ext cx="468300" cy="0"/>
          </a:xfrm>
          <a:prstGeom prst="straightConnector1">
            <a:avLst/>
          </a:prstGeom>
          <a:noFill/>
          <a:ln cap="flat" cmpd="sng" w="28575">
            <a:solidFill>
              <a:schemeClr val="lt1"/>
            </a:solidFill>
            <a:prstDash val="solid"/>
            <a:round/>
            <a:headEnd len="sm" w="sm" type="none"/>
            <a:tailEnd len="sm" w="sm" type="none"/>
          </a:ln>
        </p:spPr>
      </p:cxnSp>
      <p:sp>
        <p:nvSpPr>
          <p:cNvPr id="43" name="Google Shape;43;p9"/>
          <p:cNvSpPr txBox="1"/>
          <p:nvPr>
            <p:ph type="title"/>
          </p:nvPr>
        </p:nvSpPr>
        <p:spPr>
          <a:xfrm>
            <a:off x="265500" y="1441867"/>
            <a:ext cx="4045200" cy="228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4" name="Google Shape;44;p9"/>
          <p:cNvSpPr txBox="1"/>
          <p:nvPr>
            <p:ph idx="1" type="subTitle"/>
          </p:nvPr>
        </p:nvSpPr>
        <p:spPr>
          <a:xfrm>
            <a:off x="265500" y="3793630"/>
            <a:ext cx="4045200" cy="1794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5" name="Google Shape;45;p9"/>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6" name="Google Shape;46;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txBox="1"/>
          <p:nvPr>
            <p:ph idx="1" type="body"/>
          </p:nvPr>
        </p:nvSpPr>
        <p:spPr>
          <a:xfrm>
            <a:off x="319500" y="5640767"/>
            <a:ext cx="5998800" cy="798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9" name="Google Shape;49;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390467"/>
            <a:ext cx="8520600" cy="1068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11" name="Google Shape;11;p1"/>
          <p:cNvSpPr txBox="1"/>
          <p:nvPr>
            <p:ph idx="1" type="body"/>
          </p:nvPr>
        </p:nvSpPr>
        <p:spPr>
          <a:xfrm>
            <a:off x="311700" y="1638233"/>
            <a:ext cx="8520600" cy="4453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forms.gle/9LWyKo7Ay7VCCbTx9" TargetMode="External"/><Relationship Id="rId4" Type="http://schemas.openxmlformats.org/officeDocument/2006/relationships/hyperlink" Target="https://docs.google.com/document/d/1Cs4SYp4L8k0D4QAUA44TFQDICVe3lomNyVW26oSnz4s/edi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www.collegeboard.com/" TargetMode="External"/><Relationship Id="rId4" Type="http://schemas.openxmlformats.org/officeDocument/2006/relationships/hyperlink" Target="http://www.actstudent.org/" TargetMode="External"/><Relationship Id="rId5"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www.fafsa.ed.gov/" TargetMode="External"/><Relationship Id="rId4" Type="http://schemas.openxmlformats.org/officeDocument/2006/relationships/hyperlink" Target="http://www.fafsa4caster.ed.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ctrTitle"/>
          </p:nvPr>
        </p:nvSpPr>
        <p:spPr>
          <a:xfrm>
            <a:off x="1617750" y="765598"/>
            <a:ext cx="5908500" cy="24756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Clr>
                <a:srgbClr val="9FD4E6"/>
              </a:buClr>
              <a:buFont typeface="Source Sans Pro"/>
              <a:buNone/>
            </a:pPr>
            <a:r>
              <a:rPr b="1" i="0" lang="en-US" sz="6840" u="none" cap="none" strike="noStrike">
                <a:solidFill>
                  <a:srgbClr val="9FD4E6"/>
                </a:solidFill>
                <a:latin typeface="Source Sans Pro"/>
                <a:ea typeface="Source Sans Pro"/>
                <a:cs typeface="Source Sans Pro"/>
                <a:sym typeface="Source Sans Pro"/>
              </a:rPr>
              <a:t>SENIOR INFORMATION NIGHT </a:t>
            </a:r>
            <a:r>
              <a:rPr lang="en-US" sz="6300"/>
              <a:t>2022</a:t>
            </a:r>
            <a:endParaRPr sz="6300"/>
          </a:p>
          <a:p>
            <a:pPr indent="0" lvl="0" marL="0" marR="0" rtl="0" algn="ctr">
              <a:spcBef>
                <a:spcPts val="0"/>
              </a:spcBef>
              <a:spcAft>
                <a:spcPts val="0"/>
              </a:spcAft>
              <a:buClr>
                <a:srgbClr val="9FD4E6"/>
              </a:buClr>
              <a:buFont typeface="Source Sans Pro"/>
              <a:buNone/>
            </a:pPr>
            <a:r>
              <a:t/>
            </a:r>
            <a:endParaRPr sz="6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457200" y="274638"/>
            <a:ext cx="7467600" cy="1143000"/>
          </a:xfrm>
          <a:prstGeom prst="rect">
            <a:avLst/>
          </a:prstGeom>
          <a:noFill/>
          <a:ln cap="flat" cmpd="sng" w="9525">
            <a:solidFill>
              <a:schemeClr val="accent1"/>
            </a:solidFill>
            <a:prstDash val="solid"/>
            <a:round/>
            <a:headEnd len="sm" w="sm" type="none"/>
            <a:tailEnd len="sm" w="sm" type="none"/>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1C2EF"/>
              </a:buClr>
              <a:buFont typeface="Source Sans Pro"/>
              <a:buNone/>
            </a:pPr>
            <a:r>
              <a:rPr b="1" lang="en-US">
                <a:solidFill>
                  <a:srgbClr val="9FD4E6"/>
                </a:solidFill>
              </a:rPr>
              <a:t>Post-Graduation Options</a:t>
            </a:r>
            <a:endParaRPr b="1">
              <a:solidFill>
                <a:srgbClr val="9FD4E6"/>
              </a:solidFill>
            </a:endParaRPr>
          </a:p>
        </p:txBody>
      </p:sp>
      <p:sp>
        <p:nvSpPr>
          <p:cNvPr id="134" name="Google Shape;134;p23"/>
          <p:cNvSpPr txBox="1"/>
          <p:nvPr>
            <p:ph idx="1" type="body"/>
          </p:nvPr>
        </p:nvSpPr>
        <p:spPr>
          <a:xfrm>
            <a:off x="457200" y="1600200"/>
            <a:ext cx="7467600" cy="4910400"/>
          </a:xfrm>
          <a:prstGeom prst="rect">
            <a:avLst/>
          </a:prstGeom>
          <a:noFill/>
          <a:ln>
            <a:noFill/>
          </a:ln>
        </p:spPr>
        <p:txBody>
          <a:bodyPr anchorCtr="0" anchor="t" bIns="45700" lIns="91425" spcFirstLastPara="1" rIns="91425" wrap="square" tIns="45700">
            <a:normAutofit/>
          </a:bodyPr>
          <a:lstStyle/>
          <a:p>
            <a:pPr indent="-344424" lvl="0" marL="420624" marR="0" rtl="0" algn="l">
              <a:lnSpc>
                <a:spcPct val="90000"/>
              </a:lnSpc>
              <a:spcBef>
                <a:spcPts val="555"/>
              </a:spcBef>
              <a:spcAft>
                <a:spcPts val="0"/>
              </a:spcAft>
              <a:buClr>
                <a:schemeClr val="accent1"/>
              </a:buClr>
              <a:buSzPts val="1600"/>
              <a:buFont typeface="Amatic SC"/>
              <a:buChar char="⦿"/>
            </a:pPr>
            <a:r>
              <a:rPr b="1" lang="en-US" sz="4827">
                <a:solidFill>
                  <a:schemeClr val="accent1"/>
                </a:solidFill>
                <a:latin typeface="Amatic SC"/>
                <a:ea typeface="Amatic SC"/>
                <a:cs typeface="Amatic SC"/>
                <a:sym typeface="Amatic SC"/>
              </a:rPr>
              <a:t>4-Year College/University</a:t>
            </a:r>
            <a:endParaRPr b="1" sz="4827">
              <a:solidFill>
                <a:schemeClr val="accent1"/>
              </a:solidFill>
              <a:latin typeface="Amatic SC"/>
              <a:ea typeface="Amatic SC"/>
              <a:cs typeface="Amatic SC"/>
              <a:sym typeface="Amatic SC"/>
            </a:endParaRPr>
          </a:p>
          <a:p>
            <a:pPr indent="-344424" lvl="0" marL="420624" marR="0" rtl="0" algn="l">
              <a:lnSpc>
                <a:spcPct val="90000"/>
              </a:lnSpc>
              <a:spcBef>
                <a:spcPts val="555"/>
              </a:spcBef>
              <a:spcAft>
                <a:spcPts val="0"/>
              </a:spcAft>
              <a:buClr>
                <a:schemeClr val="accent1"/>
              </a:buClr>
              <a:buSzPts val="1600"/>
              <a:buFont typeface="Montserrat"/>
              <a:buChar char="⦿"/>
            </a:pPr>
            <a:r>
              <a:rPr b="1" lang="en-US" sz="4827">
                <a:solidFill>
                  <a:schemeClr val="accent1"/>
                </a:solidFill>
                <a:latin typeface="Amatic SC"/>
                <a:ea typeface="Amatic SC"/>
                <a:cs typeface="Amatic SC"/>
                <a:sym typeface="Amatic SC"/>
              </a:rPr>
              <a:t>2-Year College</a:t>
            </a:r>
            <a:endParaRPr b="1" sz="4827">
              <a:solidFill>
                <a:schemeClr val="accent1"/>
              </a:solidFill>
              <a:latin typeface="Amatic SC"/>
              <a:ea typeface="Amatic SC"/>
              <a:cs typeface="Amatic SC"/>
              <a:sym typeface="Amatic SC"/>
            </a:endParaRPr>
          </a:p>
          <a:p>
            <a:pPr indent="-344424" lvl="0" marL="420624" marR="0" rtl="0" algn="l">
              <a:lnSpc>
                <a:spcPct val="90000"/>
              </a:lnSpc>
              <a:spcBef>
                <a:spcPts val="1200"/>
              </a:spcBef>
              <a:spcAft>
                <a:spcPts val="0"/>
              </a:spcAft>
              <a:buClr>
                <a:schemeClr val="accent1"/>
              </a:buClr>
              <a:buSzPts val="1600"/>
              <a:buFont typeface="Montserrat"/>
              <a:buChar char="⦿"/>
            </a:pPr>
            <a:r>
              <a:rPr b="1" lang="en-US" sz="4827">
                <a:solidFill>
                  <a:schemeClr val="accent1"/>
                </a:solidFill>
                <a:latin typeface="Amatic SC"/>
                <a:ea typeface="Amatic SC"/>
                <a:cs typeface="Amatic SC"/>
                <a:sym typeface="Amatic SC"/>
              </a:rPr>
              <a:t>Trade School</a:t>
            </a:r>
            <a:endParaRPr b="1" sz="4827">
              <a:solidFill>
                <a:schemeClr val="accent1"/>
              </a:solidFill>
              <a:latin typeface="Amatic SC"/>
              <a:ea typeface="Amatic SC"/>
              <a:cs typeface="Amatic SC"/>
              <a:sym typeface="Amatic SC"/>
            </a:endParaRPr>
          </a:p>
          <a:p>
            <a:pPr indent="-344424" lvl="0" marL="420624" marR="0" rtl="0" algn="l">
              <a:lnSpc>
                <a:spcPct val="90000"/>
              </a:lnSpc>
              <a:spcBef>
                <a:spcPts val="1200"/>
              </a:spcBef>
              <a:spcAft>
                <a:spcPts val="0"/>
              </a:spcAft>
              <a:buClr>
                <a:schemeClr val="accent1"/>
              </a:buClr>
              <a:buSzPts val="1600"/>
              <a:buFont typeface="Montserrat"/>
              <a:buChar char="⦿"/>
            </a:pPr>
            <a:r>
              <a:rPr b="1" lang="en-US" sz="4827">
                <a:solidFill>
                  <a:schemeClr val="accent1"/>
                </a:solidFill>
                <a:latin typeface="Amatic SC"/>
                <a:ea typeface="Amatic SC"/>
                <a:cs typeface="Amatic SC"/>
                <a:sym typeface="Amatic SC"/>
              </a:rPr>
              <a:t>Military</a:t>
            </a:r>
            <a:endParaRPr b="1" sz="4827">
              <a:solidFill>
                <a:schemeClr val="accent1"/>
              </a:solidFill>
              <a:latin typeface="Amatic SC"/>
              <a:ea typeface="Amatic SC"/>
              <a:cs typeface="Amatic SC"/>
              <a:sym typeface="Amatic SC"/>
            </a:endParaRPr>
          </a:p>
          <a:p>
            <a:pPr indent="-344424" lvl="0" marL="420624" marR="0" rtl="0" algn="l">
              <a:lnSpc>
                <a:spcPct val="90000"/>
              </a:lnSpc>
              <a:spcBef>
                <a:spcPts val="1200"/>
              </a:spcBef>
              <a:spcAft>
                <a:spcPts val="1200"/>
              </a:spcAft>
              <a:buClr>
                <a:schemeClr val="accent1"/>
              </a:buClr>
              <a:buSzPts val="1600"/>
              <a:buFont typeface="Montserrat"/>
              <a:buChar char="⦿"/>
            </a:pPr>
            <a:r>
              <a:rPr b="1" lang="en-US" sz="4827">
                <a:solidFill>
                  <a:schemeClr val="accent1"/>
                </a:solidFill>
                <a:latin typeface="Amatic SC"/>
                <a:ea typeface="Amatic SC"/>
                <a:cs typeface="Amatic SC"/>
                <a:sym typeface="Amatic SC"/>
              </a:rPr>
              <a:t>Job Force</a:t>
            </a:r>
            <a:endParaRPr b="1" sz="4827">
              <a:solidFill>
                <a:schemeClr val="accent1"/>
              </a:solidFill>
              <a:latin typeface="Amatic SC"/>
              <a:ea typeface="Amatic SC"/>
              <a:cs typeface="Amatic SC"/>
              <a:sym typeface="Amatic SC"/>
            </a:endParaRPr>
          </a:p>
        </p:txBody>
      </p:sp>
      <p:pic>
        <p:nvPicPr>
          <p:cNvPr id="135" name="Google Shape;135;p23"/>
          <p:cNvPicPr preferRelativeResize="0"/>
          <p:nvPr/>
        </p:nvPicPr>
        <p:blipFill>
          <a:blip r:embed="rId3">
            <a:alphaModFix/>
          </a:blip>
          <a:stretch>
            <a:fillRect/>
          </a:stretch>
        </p:blipFill>
        <p:spPr>
          <a:xfrm>
            <a:off x="4371525" y="3498832"/>
            <a:ext cx="3618477" cy="2417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marR="0" rtl="0" algn="l">
              <a:spcBef>
                <a:spcPts val="0"/>
              </a:spcBef>
              <a:spcAft>
                <a:spcPts val="0"/>
              </a:spcAft>
              <a:buClr>
                <a:schemeClr val="lt1"/>
              </a:buClr>
              <a:buFont typeface="Source Sans Pro"/>
              <a:buNone/>
            </a:pPr>
            <a:r>
              <a:rPr b="1" lang="en-US">
                <a:solidFill>
                  <a:srgbClr val="9FD4E6"/>
                </a:solidFill>
              </a:rPr>
              <a:t>College Application Process</a:t>
            </a:r>
            <a:endParaRPr b="0" i="0" sz="4600" u="none" cap="none" strike="noStrike">
              <a:solidFill>
                <a:schemeClr val="lt1"/>
              </a:solidFill>
              <a:latin typeface="Source Sans Pro"/>
              <a:ea typeface="Source Sans Pro"/>
              <a:cs typeface="Source Sans Pro"/>
              <a:sym typeface="Source Sans Pro"/>
            </a:endParaRPr>
          </a:p>
        </p:txBody>
      </p:sp>
      <p:sp>
        <p:nvSpPr>
          <p:cNvPr id="142" name="Google Shape;142;p24"/>
          <p:cNvSpPr txBox="1"/>
          <p:nvPr>
            <p:ph idx="1" type="body"/>
          </p:nvPr>
        </p:nvSpPr>
        <p:spPr>
          <a:xfrm>
            <a:off x="457200" y="1600200"/>
            <a:ext cx="7467600" cy="4526100"/>
          </a:xfrm>
          <a:prstGeom prst="rect">
            <a:avLst/>
          </a:prstGeom>
          <a:noFill/>
          <a:ln>
            <a:noFill/>
          </a:ln>
        </p:spPr>
        <p:txBody>
          <a:bodyPr anchorCtr="0" anchor="t" bIns="45700" lIns="91425" spcFirstLastPara="1" rIns="91425" wrap="square" tIns="45700">
            <a:normAutofit fontScale="70000" lnSpcReduction="20000"/>
          </a:bodyPr>
          <a:lstStyle/>
          <a:p>
            <a:pPr indent="-349503" lvl="0" marL="420624" marR="0" rtl="0" algn="l">
              <a:lnSpc>
                <a:spcPct val="90000"/>
              </a:lnSpc>
              <a:spcBef>
                <a:spcPts val="555"/>
              </a:spcBef>
              <a:spcAft>
                <a:spcPts val="0"/>
              </a:spcAft>
              <a:buSzPct val="45913"/>
              <a:buChar char="⦿"/>
            </a:pPr>
            <a:r>
              <a:rPr b="1" lang="en-US" sz="5227">
                <a:solidFill>
                  <a:schemeClr val="accent1"/>
                </a:solidFill>
                <a:latin typeface="Amatic SC"/>
                <a:ea typeface="Amatic SC"/>
                <a:cs typeface="Amatic SC"/>
                <a:sym typeface="Amatic SC"/>
              </a:rPr>
              <a:t>Choose the schools to which you’ll apply</a:t>
            </a:r>
            <a:endParaRPr b="1" sz="5227">
              <a:solidFill>
                <a:schemeClr val="accent1"/>
              </a:solidFill>
              <a:latin typeface="Amatic SC"/>
              <a:ea typeface="Amatic SC"/>
              <a:cs typeface="Amatic SC"/>
              <a:sym typeface="Amatic SC"/>
            </a:endParaRPr>
          </a:p>
          <a:p>
            <a:pPr indent="0" lvl="0" marL="420624" marR="0" rtl="0" algn="l">
              <a:lnSpc>
                <a:spcPct val="90000"/>
              </a:lnSpc>
              <a:spcBef>
                <a:spcPts val="1200"/>
              </a:spcBef>
              <a:spcAft>
                <a:spcPts val="0"/>
              </a:spcAft>
              <a:buNone/>
            </a:pPr>
            <a:r>
              <a:t/>
            </a:r>
            <a:endParaRPr b="1" sz="5227">
              <a:solidFill>
                <a:schemeClr val="accent1"/>
              </a:solidFill>
              <a:latin typeface="Amatic SC"/>
              <a:ea typeface="Amatic SC"/>
              <a:cs typeface="Amatic SC"/>
              <a:sym typeface="Amatic SC"/>
            </a:endParaRPr>
          </a:p>
          <a:p>
            <a:pPr indent="-229298" lvl="1" marL="722376" marR="0" rtl="0" algn="l">
              <a:lnSpc>
                <a:spcPct val="90000"/>
              </a:lnSpc>
              <a:spcBef>
                <a:spcPts val="1200"/>
              </a:spcBef>
              <a:spcAft>
                <a:spcPts val="0"/>
              </a:spcAft>
              <a:buSzPct val="43043"/>
              <a:buChar char="●"/>
            </a:pPr>
            <a:r>
              <a:rPr b="1" lang="en-US" sz="5227">
                <a:solidFill>
                  <a:schemeClr val="accent1"/>
                </a:solidFill>
                <a:latin typeface="Amatic SC"/>
                <a:ea typeface="Amatic SC"/>
                <a:cs typeface="Amatic SC"/>
                <a:sym typeface="Amatic SC"/>
              </a:rPr>
              <a:t>Reach</a:t>
            </a:r>
            <a:endParaRPr b="1" sz="5227">
              <a:solidFill>
                <a:schemeClr val="accent1"/>
              </a:solidFill>
              <a:latin typeface="Amatic SC"/>
              <a:ea typeface="Amatic SC"/>
              <a:cs typeface="Amatic SC"/>
              <a:sym typeface="Amatic SC"/>
            </a:endParaRPr>
          </a:p>
          <a:p>
            <a:pPr indent="0" lvl="0" marL="0" marR="0" rtl="0" algn="l">
              <a:lnSpc>
                <a:spcPct val="90000"/>
              </a:lnSpc>
              <a:spcBef>
                <a:spcPts val="1200"/>
              </a:spcBef>
              <a:spcAft>
                <a:spcPts val="0"/>
              </a:spcAft>
              <a:buNone/>
            </a:pPr>
            <a:r>
              <a:t/>
            </a:r>
            <a:endParaRPr b="1" sz="5227">
              <a:solidFill>
                <a:schemeClr val="accent1"/>
              </a:solidFill>
              <a:latin typeface="Amatic SC"/>
              <a:ea typeface="Amatic SC"/>
              <a:cs typeface="Amatic SC"/>
              <a:sym typeface="Amatic SC"/>
            </a:endParaRPr>
          </a:p>
          <a:p>
            <a:pPr indent="-229298" lvl="1" marL="722376" marR="0" rtl="0" algn="l">
              <a:lnSpc>
                <a:spcPct val="90000"/>
              </a:lnSpc>
              <a:spcBef>
                <a:spcPts val="1200"/>
              </a:spcBef>
              <a:spcAft>
                <a:spcPts val="0"/>
              </a:spcAft>
              <a:buSzPct val="43043"/>
              <a:buChar char="●"/>
            </a:pPr>
            <a:r>
              <a:rPr b="1" lang="en-US" sz="5227">
                <a:solidFill>
                  <a:schemeClr val="accent1"/>
                </a:solidFill>
                <a:latin typeface="Amatic SC"/>
                <a:ea typeface="Amatic SC"/>
                <a:cs typeface="Amatic SC"/>
                <a:sym typeface="Amatic SC"/>
              </a:rPr>
              <a:t>Match</a:t>
            </a:r>
            <a:endParaRPr b="1" sz="5227">
              <a:solidFill>
                <a:schemeClr val="accent1"/>
              </a:solidFill>
              <a:latin typeface="Amatic SC"/>
              <a:ea typeface="Amatic SC"/>
              <a:cs typeface="Amatic SC"/>
              <a:sym typeface="Amatic SC"/>
            </a:endParaRPr>
          </a:p>
          <a:p>
            <a:pPr indent="0" lvl="0" marL="420624" marR="0" rtl="0" algn="l">
              <a:lnSpc>
                <a:spcPct val="90000"/>
              </a:lnSpc>
              <a:spcBef>
                <a:spcPts val="1200"/>
              </a:spcBef>
              <a:spcAft>
                <a:spcPts val="0"/>
              </a:spcAft>
              <a:buNone/>
            </a:pPr>
            <a:r>
              <a:t/>
            </a:r>
            <a:endParaRPr b="1" sz="5227">
              <a:solidFill>
                <a:schemeClr val="accent1"/>
              </a:solidFill>
              <a:latin typeface="Amatic SC"/>
              <a:ea typeface="Amatic SC"/>
              <a:cs typeface="Amatic SC"/>
              <a:sym typeface="Amatic SC"/>
            </a:endParaRPr>
          </a:p>
          <a:p>
            <a:pPr indent="-229298" lvl="1" marL="722376" marR="0" rtl="0" algn="l">
              <a:lnSpc>
                <a:spcPct val="90000"/>
              </a:lnSpc>
              <a:spcBef>
                <a:spcPts val="1200"/>
              </a:spcBef>
              <a:spcAft>
                <a:spcPts val="0"/>
              </a:spcAft>
              <a:buSzPct val="43043"/>
              <a:buChar char="●"/>
            </a:pPr>
            <a:r>
              <a:rPr b="1" lang="en-US" sz="5227">
                <a:solidFill>
                  <a:schemeClr val="accent1"/>
                </a:solidFill>
                <a:latin typeface="Amatic SC"/>
                <a:ea typeface="Amatic SC"/>
                <a:cs typeface="Amatic SC"/>
                <a:sym typeface="Amatic SC"/>
              </a:rPr>
              <a:t>Safety</a:t>
            </a:r>
            <a:endParaRPr b="1" sz="5227">
              <a:solidFill>
                <a:schemeClr val="accent1"/>
              </a:solidFill>
              <a:latin typeface="Amatic SC"/>
              <a:ea typeface="Amatic SC"/>
              <a:cs typeface="Amatic SC"/>
              <a:sym typeface="Amatic SC"/>
            </a:endParaRPr>
          </a:p>
          <a:p>
            <a:pPr indent="0" lvl="0" marL="420624" marR="0" rtl="0" algn="l">
              <a:lnSpc>
                <a:spcPct val="90000"/>
              </a:lnSpc>
              <a:spcBef>
                <a:spcPts val="1200"/>
              </a:spcBef>
              <a:spcAft>
                <a:spcPts val="1200"/>
              </a:spcAft>
              <a:buNone/>
            </a:pPr>
            <a:r>
              <a:t/>
            </a:r>
            <a:endParaRPr b="1" sz="5227">
              <a:solidFill>
                <a:schemeClr val="accent1"/>
              </a:solidFill>
              <a:latin typeface="Amatic SC"/>
              <a:ea typeface="Amatic SC"/>
              <a:cs typeface="Amatic SC"/>
              <a:sym typeface="Amatic SC"/>
            </a:endParaRPr>
          </a:p>
        </p:txBody>
      </p:sp>
      <p:pic>
        <p:nvPicPr>
          <p:cNvPr id="143" name="Google Shape;143;p24"/>
          <p:cNvPicPr preferRelativeResize="0"/>
          <p:nvPr/>
        </p:nvPicPr>
        <p:blipFill>
          <a:blip r:embed="rId3">
            <a:alphaModFix/>
          </a:blip>
          <a:stretch>
            <a:fillRect/>
          </a:stretch>
        </p:blipFill>
        <p:spPr>
          <a:xfrm>
            <a:off x="3471800" y="2806375"/>
            <a:ext cx="5120274" cy="34135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Font typeface="Source Sans Pro"/>
              <a:buNone/>
            </a:pPr>
            <a:r>
              <a:rPr b="1" lang="en-US">
                <a:solidFill>
                  <a:srgbClr val="9FD4E6"/>
                </a:solidFill>
              </a:rPr>
              <a:t>College Application Process</a:t>
            </a:r>
            <a:endParaRPr/>
          </a:p>
        </p:txBody>
      </p:sp>
      <p:sp>
        <p:nvSpPr>
          <p:cNvPr id="150" name="Google Shape;150;p25"/>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fontScale="55000" lnSpcReduction="10000"/>
          </a:bodyPr>
          <a:lstStyle/>
          <a:p>
            <a:pPr indent="-352837" lvl="0" marL="420624" rtl="0" algn="l">
              <a:lnSpc>
                <a:spcPct val="90000"/>
              </a:lnSpc>
              <a:spcBef>
                <a:spcPts val="555"/>
              </a:spcBef>
              <a:spcAft>
                <a:spcPts val="0"/>
              </a:spcAft>
              <a:buSzPct val="60260"/>
              <a:buChar char="⦿"/>
            </a:pPr>
            <a:r>
              <a:rPr b="1" lang="en-US" sz="5227">
                <a:solidFill>
                  <a:schemeClr val="accent1"/>
                </a:solidFill>
                <a:latin typeface="Amatic SC"/>
                <a:ea typeface="Amatic SC"/>
                <a:cs typeface="Amatic SC"/>
                <a:sym typeface="Amatic SC"/>
              </a:rPr>
              <a:t>Reach School – The student’s academic credentials are below the school’s range for average freshman.  A long shot, but still a possibility.</a:t>
            </a:r>
            <a:endParaRPr b="1" sz="5227">
              <a:solidFill>
                <a:schemeClr val="accent1"/>
              </a:solidFill>
              <a:latin typeface="Amatic SC"/>
              <a:ea typeface="Amatic SC"/>
              <a:cs typeface="Amatic SC"/>
              <a:sym typeface="Amatic SC"/>
            </a:endParaRPr>
          </a:p>
          <a:p>
            <a:pPr indent="-352837" lvl="0" marL="420624" marR="0" rtl="0" algn="l">
              <a:lnSpc>
                <a:spcPct val="90000"/>
              </a:lnSpc>
              <a:spcBef>
                <a:spcPts val="1200"/>
              </a:spcBef>
              <a:spcAft>
                <a:spcPts val="0"/>
              </a:spcAft>
              <a:buSzPct val="60260"/>
              <a:buChar char="⦿"/>
            </a:pPr>
            <a:r>
              <a:rPr b="1" lang="en-US" sz="5227">
                <a:solidFill>
                  <a:schemeClr val="accent1"/>
                </a:solidFill>
                <a:latin typeface="Amatic SC"/>
                <a:ea typeface="Amatic SC"/>
                <a:cs typeface="Amatic SC"/>
                <a:sym typeface="Amatic SC"/>
              </a:rPr>
              <a:t>Match School – The student’s academic credentials fall well within or exceed the school’s range for average freshman</a:t>
            </a:r>
            <a:endParaRPr b="1" sz="5227">
              <a:solidFill>
                <a:schemeClr val="accent1"/>
              </a:solidFill>
              <a:latin typeface="Amatic SC"/>
              <a:ea typeface="Amatic SC"/>
              <a:cs typeface="Amatic SC"/>
              <a:sym typeface="Amatic SC"/>
            </a:endParaRPr>
          </a:p>
          <a:p>
            <a:pPr indent="-352837" lvl="0" marL="420624" marR="0" rtl="0" algn="l">
              <a:lnSpc>
                <a:spcPct val="90000"/>
              </a:lnSpc>
              <a:spcBef>
                <a:spcPts val="1200"/>
              </a:spcBef>
              <a:spcAft>
                <a:spcPts val="0"/>
              </a:spcAft>
              <a:buSzPct val="60260"/>
              <a:buChar char="⦿"/>
            </a:pPr>
            <a:r>
              <a:rPr b="1" lang="en-US" sz="5227">
                <a:solidFill>
                  <a:schemeClr val="accent1"/>
                </a:solidFill>
                <a:latin typeface="Amatic SC"/>
                <a:ea typeface="Amatic SC"/>
                <a:cs typeface="Amatic SC"/>
                <a:sym typeface="Amatic SC"/>
              </a:rPr>
              <a:t>Safety School – Academic credentials are above the school’s range for average freshman.</a:t>
            </a:r>
            <a:endParaRPr b="1" sz="5227">
              <a:solidFill>
                <a:schemeClr val="accent1"/>
              </a:solidFill>
              <a:latin typeface="Amatic SC"/>
              <a:ea typeface="Amatic SC"/>
              <a:cs typeface="Amatic SC"/>
              <a:sym typeface="Amatic SC"/>
            </a:endParaRPr>
          </a:p>
          <a:p>
            <a:pPr indent="-352837" lvl="0" marL="420624" marR="0" rtl="0" algn="l">
              <a:lnSpc>
                <a:spcPct val="90000"/>
              </a:lnSpc>
              <a:spcBef>
                <a:spcPts val="1200"/>
              </a:spcBef>
              <a:spcAft>
                <a:spcPts val="0"/>
              </a:spcAft>
              <a:buSzPct val="60260"/>
              <a:buChar char="⦿"/>
            </a:pPr>
            <a:r>
              <a:rPr b="1" lang="en-US" sz="5227">
                <a:solidFill>
                  <a:schemeClr val="accent1"/>
                </a:solidFill>
                <a:latin typeface="Amatic SC"/>
                <a:ea typeface="Amatic SC"/>
                <a:cs typeface="Amatic SC"/>
                <a:sym typeface="Amatic SC"/>
              </a:rPr>
              <a:t>Many reasons to have a safety school including location, finances, etc.</a:t>
            </a:r>
            <a:endParaRPr b="1" sz="5227">
              <a:solidFill>
                <a:schemeClr val="accent1"/>
              </a:solidFill>
              <a:latin typeface="Amatic SC"/>
              <a:ea typeface="Amatic SC"/>
              <a:cs typeface="Amatic SC"/>
              <a:sym typeface="Amatic SC"/>
            </a:endParaRPr>
          </a:p>
          <a:p>
            <a:pPr indent="0" lvl="0" marL="420624" marR="0" rtl="0" algn="l">
              <a:lnSpc>
                <a:spcPct val="90000"/>
              </a:lnSpc>
              <a:spcBef>
                <a:spcPts val="1200"/>
              </a:spcBef>
              <a:spcAft>
                <a:spcPts val="1200"/>
              </a:spcAft>
              <a:buNone/>
            </a:pPr>
            <a:r>
              <a:rPr b="1" lang="en-US" sz="5227">
                <a:solidFill>
                  <a:schemeClr val="accent1"/>
                </a:solidFill>
                <a:latin typeface="Amatic SC"/>
                <a:ea typeface="Amatic SC"/>
                <a:cs typeface="Amatic SC"/>
                <a:sym typeface="Amatic SC"/>
              </a:rPr>
              <a:t>					* From The Princeton Review</a:t>
            </a:r>
            <a:endParaRPr b="1" sz="5227">
              <a:solidFill>
                <a:schemeClr val="accent1"/>
              </a:solidFill>
              <a:latin typeface="Amatic SC"/>
              <a:ea typeface="Amatic SC"/>
              <a:cs typeface="Amatic SC"/>
              <a:sym typeface="Amatic S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marR="0" rtl="0" algn="l">
              <a:spcBef>
                <a:spcPts val="0"/>
              </a:spcBef>
              <a:spcAft>
                <a:spcPts val="0"/>
              </a:spcAft>
              <a:buClr>
                <a:schemeClr val="lt1"/>
              </a:buClr>
              <a:buFont typeface="Source Sans Pro"/>
              <a:buNone/>
            </a:pPr>
            <a:r>
              <a:rPr b="1" lang="en-US">
                <a:solidFill>
                  <a:srgbClr val="9FD4E6"/>
                </a:solidFill>
              </a:rPr>
              <a:t>College Application Process</a:t>
            </a:r>
            <a:endParaRPr b="0" i="0" sz="4600" u="none" cap="none" strike="noStrike">
              <a:solidFill>
                <a:schemeClr val="lt1"/>
              </a:solidFill>
              <a:latin typeface="Source Sans Pro"/>
              <a:ea typeface="Source Sans Pro"/>
              <a:cs typeface="Source Sans Pro"/>
              <a:sym typeface="Source Sans Pro"/>
            </a:endParaRPr>
          </a:p>
        </p:txBody>
      </p:sp>
      <p:sp>
        <p:nvSpPr>
          <p:cNvPr id="157" name="Google Shape;157;p26"/>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50774" lvl="0" marL="420624" marR="0" rtl="0" algn="l">
              <a:lnSpc>
                <a:spcPct val="90000"/>
              </a:lnSpc>
              <a:spcBef>
                <a:spcPts val="600"/>
              </a:spcBef>
              <a:spcAft>
                <a:spcPts val="0"/>
              </a:spcAft>
              <a:buClr>
                <a:schemeClr val="accent1"/>
              </a:buClr>
              <a:buSzPts val="1700"/>
              <a:buFont typeface="Noto Sans Symbols"/>
              <a:buChar char="⦿"/>
            </a:pPr>
            <a:r>
              <a:rPr b="1" lang="en-US" sz="4627">
                <a:solidFill>
                  <a:schemeClr val="accent1"/>
                </a:solidFill>
                <a:latin typeface="Amatic SC"/>
                <a:ea typeface="Amatic SC"/>
                <a:cs typeface="Amatic SC"/>
                <a:sym typeface="Amatic SC"/>
              </a:rPr>
              <a:t>Be aware of deadlines &amp; admission types</a:t>
            </a:r>
            <a:endParaRPr b="1" sz="4627">
              <a:solidFill>
                <a:schemeClr val="accent1"/>
              </a:solidFill>
              <a:latin typeface="Amatic SC"/>
              <a:ea typeface="Amatic SC"/>
              <a:cs typeface="Amatic SC"/>
              <a:sym typeface="Amatic SC"/>
            </a:endParaRPr>
          </a:p>
          <a:p>
            <a:pPr indent="-230886" lvl="1" marL="722376" marR="0" rtl="0" algn="l">
              <a:lnSpc>
                <a:spcPct val="90000"/>
              </a:lnSpc>
              <a:spcBef>
                <a:spcPts val="520"/>
              </a:spcBef>
              <a:spcAft>
                <a:spcPts val="0"/>
              </a:spcAft>
              <a:buClr>
                <a:schemeClr val="accent1"/>
              </a:buClr>
              <a:buSzPts val="1600"/>
              <a:buFont typeface="Noto Sans Symbols"/>
              <a:buChar char="●"/>
            </a:pPr>
            <a:r>
              <a:rPr b="1" lang="en-US" sz="4227">
                <a:solidFill>
                  <a:schemeClr val="accent1"/>
                </a:solidFill>
                <a:latin typeface="Amatic SC"/>
                <a:ea typeface="Amatic SC"/>
                <a:cs typeface="Amatic SC"/>
                <a:sym typeface="Amatic SC"/>
              </a:rPr>
              <a:t>Early Decision </a:t>
            </a:r>
            <a:endParaRPr b="1" sz="4227">
              <a:solidFill>
                <a:schemeClr val="accent1"/>
              </a:solidFill>
              <a:latin typeface="Amatic SC"/>
              <a:ea typeface="Amatic SC"/>
              <a:cs typeface="Amatic SC"/>
              <a:sym typeface="Amatic SC"/>
            </a:endParaRPr>
          </a:p>
          <a:p>
            <a:pPr indent="-230886" lvl="1" marL="722376" marR="0" rtl="0" algn="l">
              <a:lnSpc>
                <a:spcPct val="90000"/>
              </a:lnSpc>
              <a:spcBef>
                <a:spcPts val="520"/>
              </a:spcBef>
              <a:spcAft>
                <a:spcPts val="0"/>
              </a:spcAft>
              <a:buClr>
                <a:schemeClr val="accent1"/>
              </a:buClr>
              <a:buSzPts val="1600"/>
              <a:buFont typeface="Noto Sans Symbols"/>
              <a:buChar char="●"/>
            </a:pPr>
            <a:r>
              <a:rPr b="1" lang="en-US" sz="4227">
                <a:solidFill>
                  <a:schemeClr val="accent1"/>
                </a:solidFill>
                <a:latin typeface="Amatic SC"/>
                <a:ea typeface="Amatic SC"/>
                <a:cs typeface="Amatic SC"/>
                <a:sym typeface="Amatic SC"/>
              </a:rPr>
              <a:t>Early Action </a:t>
            </a:r>
            <a:endParaRPr b="1" sz="4227">
              <a:solidFill>
                <a:schemeClr val="accent1"/>
              </a:solidFill>
              <a:latin typeface="Amatic SC"/>
              <a:ea typeface="Amatic SC"/>
              <a:cs typeface="Amatic SC"/>
              <a:sym typeface="Amatic SC"/>
            </a:endParaRPr>
          </a:p>
          <a:p>
            <a:pPr indent="-230886" lvl="1" marL="722376" marR="0" rtl="0" algn="l">
              <a:lnSpc>
                <a:spcPct val="90000"/>
              </a:lnSpc>
              <a:spcBef>
                <a:spcPts val="520"/>
              </a:spcBef>
              <a:spcAft>
                <a:spcPts val="0"/>
              </a:spcAft>
              <a:buClr>
                <a:schemeClr val="accent1"/>
              </a:buClr>
              <a:buSzPts val="1600"/>
              <a:buFont typeface="Noto Sans Symbols"/>
              <a:buChar char="●"/>
            </a:pPr>
            <a:r>
              <a:rPr b="1" lang="en-US" sz="4227">
                <a:solidFill>
                  <a:schemeClr val="accent1"/>
                </a:solidFill>
                <a:latin typeface="Amatic SC"/>
                <a:ea typeface="Amatic SC"/>
                <a:cs typeface="Amatic SC"/>
                <a:sym typeface="Amatic SC"/>
              </a:rPr>
              <a:t>Regular Decision </a:t>
            </a:r>
            <a:endParaRPr b="1" sz="4227">
              <a:solidFill>
                <a:schemeClr val="accent1"/>
              </a:solidFill>
              <a:latin typeface="Amatic SC"/>
              <a:ea typeface="Amatic SC"/>
              <a:cs typeface="Amatic SC"/>
              <a:sym typeface="Amatic SC"/>
            </a:endParaRPr>
          </a:p>
          <a:p>
            <a:pPr indent="-230886" lvl="1" marL="722376" marR="0" rtl="0" algn="l">
              <a:lnSpc>
                <a:spcPct val="90000"/>
              </a:lnSpc>
              <a:spcBef>
                <a:spcPts val="520"/>
              </a:spcBef>
              <a:spcAft>
                <a:spcPts val="1200"/>
              </a:spcAft>
              <a:buClr>
                <a:schemeClr val="accent1"/>
              </a:buClr>
              <a:buSzPts val="1600"/>
              <a:buFont typeface="Noto Sans Symbols"/>
              <a:buChar char="●"/>
            </a:pPr>
            <a:r>
              <a:rPr b="1" lang="en-US" sz="4227">
                <a:solidFill>
                  <a:schemeClr val="accent1"/>
                </a:solidFill>
                <a:latin typeface="Amatic SC"/>
                <a:ea typeface="Amatic SC"/>
                <a:cs typeface="Amatic SC"/>
                <a:sym typeface="Amatic SC"/>
              </a:rPr>
              <a:t>Rolling Admissions</a:t>
            </a:r>
            <a:endParaRPr b="1" sz="4227">
              <a:solidFill>
                <a:schemeClr val="accent1"/>
              </a:solidFill>
              <a:latin typeface="Amatic SC"/>
              <a:ea typeface="Amatic SC"/>
              <a:cs typeface="Amatic SC"/>
              <a:sym typeface="Amatic SC"/>
            </a:endParaRPr>
          </a:p>
        </p:txBody>
      </p:sp>
      <p:pic>
        <p:nvPicPr>
          <p:cNvPr id="158" name="Google Shape;158;p26"/>
          <p:cNvPicPr preferRelativeResize="0"/>
          <p:nvPr/>
        </p:nvPicPr>
        <p:blipFill>
          <a:blip r:embed="rId3">
            <a:alphaModFix/>
          </a:blip>
          <a:stretch>
            <a:fillRect/>
          </a:stretch>
        </p:blipFill>
        <p:spPr>
          <a:xfrm>
            <a:off x="4391100" y="3801926"/>
            <a:ext cx="3921651" cy="22488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fontScale="90000"/>
          </a:bodyPr>
          <a:lstStyle/>
          <a:p>
            <a:pPr indent="0" lvl="0" marL="0" marR="0" rtl="0" algn="l">
              <a:spcBef>
                <a:spcPts val="0"/>
              </a:spcBef>
              <a:spcAft>
                <a:spcPts val="0"/>
              </a:spcAft>
              <a:buClr>
                <a:schemeClr val="lt1"/>
              </a:buClr>
              <a:buFont typeface="Source Sans Pro"/>
              <a:buNone/>
            </a:pPr>
            <a:r>
              <a:rPr b="1" lang="en-US">
                <a:solidFill>
                  <a:srgbClr val="9FD4E6"/>
                </a:solidFill>
              </a:rPr>
              <a:t>Early Decision vs. Early Action</a:t>
            </a:r>
            <a:endParaRPr b="0" i="0" sz="4600" u="none" cap="none" strike="noStrike">
              <a:solidFill>
                <a:schemeClr val="lt1"/>
              </a:solidFill>
              <a:latin typeface="Source Sans Pro"/>
              <a:ea typeface="Source Sans Pro"/>
              <a:cs typeface="Source Sans Pro"/>
              <a:sym typeface="Source Sans Pro"/>
            </a:endParaRPr>
          </a:p>
        </p:txBody>
      </p:sp>
      <p:sp>
        <p:nvSpPr>
          <p:cNvPr id="165" name="Google Shape;165;p27"/>
          <p:cNvSpPr txBox="1"/>
          <p:nvPr>
            <p:ph idx="1" type="body"/>
          </p:nvPr>
        </p:nvSpPr>
        <p:spPr>
          <a:xfrm>
            <a:off x="457200" y="1600200"/>
            <a:ext cx="7467600" cy="5108700"/>
          </a:xfrm>
          <a:prstGeom prst="rect">
            <a:avLst/>
          </a:prstGeom>
          <a:noFill/>
          <a:ln>
            <a:noFill/>
          </a:ln>
        </p:spPr>
        <p:txBody>
          <a:bodyPr anchorCtr="0" anchor="t" bIns="45700" lIns="91425" spcFirstLastPara="1" rIns="91425" wrap="square" tIns="45700">
            <a:normAutofit fontScale="62500" lnSpcReduction="20000"/>
          </a:bodyPr>
          <a:lstStyle/>
          <a:p>
            <a:pPr indent="-329803" lvl="0" marL="457200" marR="0" rtl="0" algn="l">
              <a:lnSpc>
                <a:spcPct val="90000"/>
              </a:lnSpc>
              <a:spcBef>
                <a:spcPts val="600"/>
              </a:spcBef>
              <a:spcAft>
                <a:spcPts val="0"/>
              </a:spcAft>
              <a:buClr>
                <a:schemeClr val="accent1"/>
              </a:buClr>
              <a:buSzPct val="43220"/>
              <a:buFont typeface="Amatic SC"/>
              <a:buChar char="⦿"/>
            </a:pPr>
            <a:r>
              <a:rPr b="1" lang="en-US" sz="5900">
                <a:solidFill>
                  <a:schemeClr val="accent1"/>
                </a:solidFill>
                <a:latin typeface="Amatic SC"/>
                <a:ea typeface="Amatic SC"/>
                <a:cs typeface="Amatic SC"/>
                <a:sym typeface="Amatic SC"/>
              </a:rPr>
              <a:t>Students apply earlier and are notified of admission decision earlier</a:t>
            </a:r>
            <a:r>
              <a:rPr b="1" lang="en-US" sz="5227">
                <a:solidFill>
                  <a:schemeClr val="accent1"/>
                </a:solidFill>
                <a:latin typeface="Amatic SC"/>
                <a:ea typeface="Amatic SC"/>
                <a:cs typeface="Amatic SC"/>
                <a:sym typeface="Amatic SC"/>
              </a:rPr>
              <a:t>.</a:t>
            </a:r>
            <a:endParaRPr b="1" sz="5227">
              <a:solidFill>
                <a:schemeClr val="accent1"/>
              </a:solidFill>
              <a:latin typeface="Amatic SC"/>
              <a:ea typeface="Amatic SC"/>
              <a:cs typeface="Amatic SC"/>
              <a:sym typeface="Amatic SC"/>
            </a:endParaRPr>
          </a:p>
          <a:p>
            <a:pPr indent="0" lvl="0" marL="420624" marR="0" rtl="0" algn="l">
              <a:lnSpc>
                <a:spcPct val="90000"/>
              </a:lnSpc>
              <a:spcBef>
                <a:spcPts val="600"/>
              </a:spcBef>
              <a:spcAft>
                <a:spcPts val="0"/>
              </a:spcAft>
              <a:buNone/>
            </a:pPr>
            <a:r>
              <a:t/>
            </a:r>
            <a:endParaRPr b="1" sz="5227">
              <a:solidFill>
                <a:schemeClr val="accent1"/>
              </a:solidFill>
              <a:latin typeface="Amatic SC"/>
              <a:ea typeface="Amatic SC"/>
              <a:cs typeface="Amatic SC"/>
              <a:sym typeface="Amatic SC"/>
            </a:endParaRPr>
          </a:p>
          <a:p>
            <a:pPr indent="-344027" lvl="0" marL="420624" marR="0" rtl="0" algn="l">
              <a:lnSpc>
                <a:spcPct val="90000"/>
              </a:lnSpc>
              <a:spcBef>
                <a:spcPts val="600"/>
              </a:spcBef>
              <a:spcAft>
                <a:spcPts val="0"/>
              </a:spcAft>
              <a:buClr>
                <a:schemeClr val="accent1"/>
              </a:buClr>
              <a:buSzPct val="43220"/>
              <a:buFont typeface="Amatic SC"/>
              <a:buChar char="⦿"/>
            </a:pPr>
            <a:r>
              <a:rPr b="1" lang="en-US" sz="5900">
                <a:solidFill>
                  <a:schemeClr val="accent1"/>
                </a:solidFill>
                <a:latin typeface="Amatic SC"/>
                <a:ea typeface="Amatic SC"/>
                <a:cs typeface="Amatic SC"/>
                <a:sym typeface="Amatic SC"/>
              </a:rPr>
              <a:t>Early Decision</a:t>
            </a:r>
            <a:r>
              <a:rPr b="1" lang="en-US" sz="5227">
                <a:solidFill>
                  <a:schemeClr val="accent1"/>
                </a:solidFill>
                <a:latin typeface="Amatic SC"/>
                <a:ea typeface="Amatic SC"/>
                <a:cs typeface="Amatic SC"/>
                <a:sym typeface="Amatic SC"/>
              </a:rPr>
              <a:t> </a:t>
            </a:r>
            <a:endParaRPr b="1" sz="5227">
              <a:solidFill>
                <a:schemeClr val="accent1"/>
              </a:solidFill>
              <a:latin typeface="Amatic SC"/>
              <a:ea typeface="Amatic SC"/>
              <a:cs typeface="Amatic SC"/>
              <a:sym typeface="Amatic SC"/>
            </a:endParaRPr>
          </a:p>
          <a:p>
            <a:pPr indent="-230489" lvl="1" marL="722376" marR="0" rtl="0" algn="l">
              <a:lnSpc>
                <a:spcPct val="90000"/>
              </a:lnSpc>
              <a:spcBef>
                <a:spcPts val="600"/>
              </a:spcBef>
              <a:spcAft>
                <a:spcPts val="0"/>
              </a:spcAft>
              <a:buSzPct val="48782"/>
              <a:buChar char="●"/>
            </a:pPr>
            <a:r>
              <a:rPr b="1" lang="en-US" sz="5227">
                <a:solidFill>
                  <a:schemeClr val="accent1"/>
                </a:solidFill>
                <a:latin typeface="Amatic SC"/>
                <a:ea typeface="Amatic SC"/>
                <a:cs typeface="Amatic SC"/>
                <a:sym typeface="Amatic SC"/>
              </a:rPr>
              <a:t>Student can apply to </a:t>
            </a:r>
            <a:r>
              <a:rPr b="1" lang="en-US" sz="5707">
                <a:solidFill>
                  <a:schemeClr val="accent1"/>
                </a:solidFill>
                <a:latin typeface="Amatic SC"/>
                <a:ea typeface="Amatic SC"/>
                <a:cs typeface="Amatic SC"/>
                <a:sym typeface="Amatic SC"/>
              </a:rPr>
              <a:t>1</a:t>
            </a:r>
            <a:r>
              <a:rPr b="1" lang="en-US" sz="5227">
                <a:solidFill>
                  <a:schemeClr val="accent1"/>
                </a:solidFill>
                <a:latin typeface="Amatic SC"/>
                <a:ea typeface="Amatic SC"/>
                <a:cs typeface="Amatic SC"/>
                <a:sym typeface="Amatic SC"/>
              </a:rPr>
              <a:t> school early decision</a:t>
            </a:r>
            <a:endParaRPr b="1" sz="5227">
              <a:solidFill>
                <a:schemeClr val="accent1"/>
              </a:solidFill>
              <a:latin typeface="Amatic SC"/>
              <a:ea typeface="Amatic SC"/>
              <a:cs typeface="Amatic SC"/>
              <a:sym typeface="Amatic SC"/>
            </a:endParaRPr>
          </a:p>
          <a:p>
            <a:pPr indent="-230489" lvl="1" marL="722376" marR="0" rtl="0" algn="l">
              <a:lnSpc>
                <a:spcPct val="90000"/>
              </a:lnSpc>
              <a:spcBef>
                <a:spcPts val="600"/>
              </a:spcBef>
              <a:spcAft>
                <a:spcPts val="0"/>
              </a:spcAft>
              <a:buSzPct val="48782"/>
              <a:buChar char="●"/>
            </a:pPr>
            <a:r>
              <a:rPr b="1" lang="en-US" sz="5227">
                <a:solidFill>
                  <a:schemeClr val="accent1"/>
                </a:solidFill>
                <a:latin typeface="Amatic SC"/>
                <a:ea typeface="Amatic SC"/>
                <a:cs typeface="Amatic SC"/>
                <a:sym typeface="Amatic SC"/>
              </a:rPr>
              <a:t>Decision is </a:t>
            </a:r>
            <a:r>
              <a:rPr b="1" lang="en-US" sz="5227" u="sng">
                <a:solidFill>
                  <a:schemeClr val="accent1"/>
                </a:solidFill>
                <a:latin typeface="Amatic SC"/>
                <a:ea typeface="Amatic SC"/>
                <a:cs typeface="Amatic SC"/>
                <a:sym typeface="Amatic SC"/>
              </a:rPr>
              <a:t>BINDING</a:t>
            </a:r>
            <a:r>
              <a:rPr b="1" lang="en-US" sz="5227">
                <a:solidFill>
                  <a:schemeClr val="accent1"/>
                </a:solidFill>
                <a:latin typeface="Amatic SC"/>
                <a:ea typeface="Amatic SC"/>
                <a:cs typeface="Amatic SC"/>
                <a:sym typeface="Amatic SC"/>
              </a:rPr>
              <a:t>. If accepted, the student </a:t>
            </a:r>
            <a:r>
              <a:rPr b="1" lang="en-US" sz="5227" u="sng">
                <a:solidFill>
                  <a:schemeClr val="accent1"/>
                </a:solidFill>
                <a:latin typeface="Amatic SC"/>
                <a:ea typeface="Amatic SC"/>
                <a:cs typeface="Amatic SC"/>
                <a:sym typeface="Amatic SC"/>
              </a:rPr>
              <a:t>MUST </a:t>
            </a:r>
            <a:r>
              <a:rPr b="1" lang="en-US" sz="5227">
                <a:solidFill>
                  <a:schemeClr val="accent1"/>
                </a:solidFill>
                <a:latin typeface="Amatic SC"/>
                <a:ea typeface="Amatic SC"/>
                <a:cs typeface="Amatic SC"/>
                <a:sym typeface="Amatic SC"/>
              </a:rPr>
              <a:t>attend the school.</a:t>
            </a:r>
            <a:endParaRPr b="1" sz="5227">
              <a:solidFill>
                <a:schemeClr val="accent1"/>
              </a:solidFill>
              <a:latin typeface="Amatic SC"/>
              <a:ea typeface="Amatic SC"/>
              <a:cs typeface="Amatic SC"/>
              <a:sym typeface="Amatic SC"/>
            </a:endParaRPr>
          </a:p>
          <a:p>
            <a:pPr indent="-344027" lvl="0" marL="420624" marR="0" rtl="0" algn="l">
              <a:lnSpc>
                <a:spcPct val="90000"/>
              </a:lnSpc>
              <a:spcBef>
                <a:spcPts val="600"/>
              </a:spcBef>
              <a:spcAft>
                <a:spcPts val="0"/>
              </a:spcAft>
              <a:buSzPct val="43220"/>
              <a:buChar char="⦿"/>
            </a:pPr>
            <a:r>
              <a:rPr b="1" lang="en-US" sz="5900">
                <a:solidFill>
                  <a:schemeClr val="accent1"/>
                </a:solidFill>
                <a:latin typeface="Amatic SC"/>
                <a:ea typeface="Amatic SC"/>
                <a:cs typeface="Amatic SC"/>
                <a:sym typeface="Amatic SC"/>
              </a:rPr>
              <a:t>Early Action</a:t>
            </a:r>
            <a:endParaRPr b="1" sz="5900">
              <a:solidFill>
                <a:schemeClr val="accent1"/>
              </a:solidFill>
              <a:latin typeface="Amatic SC"/>
              <a:ea typeface="Amatic SC"/>
              <a:cs typeface="Amatic SC"/>
              <a:sym typeface="Amatic SC"/>
            </a:endParaRPr>
          </a:p>
          <a:p>
            <a:pPr indent="-230489" lvl="1" marL="722376" marR="0" rtl="0" algn="l">
              <a:lnSpc>
                <a:spcPct val="90000"/>
              </a:lnSpc>
              <a:spcBef>
                <a:spcPts val="600"/>
              </a:spcBef>
              <a:spcAft>
                <a:spcPts val="0"/>
              </a:spcAft>
              <a:buSzPct val="48782"/>
              <a:buChar char="●"/>
            </a:pPr>
            <a:r>
              <a:rPr b="1" lang="en-US" sz="5227">
                <a:solidFill>
                  <a:schemeClr val="accent1"/>
                </a:solidFill>
                <a:latin typeface="Amatic SC"/>
                <a:ea typeface="Amatic SC"/>
                <a:cs typeface="Amatic SC"/>
                <a:sym typeface="Amatic SC"/>
              </a:rPr>
              <a:t>Decision is non-binding.  Students can apply to more than 1 school E.A.  </a:t>
            </a:r>
            <a:endParaRPr b="1" sz="5227">
              <a:solidFill>
                <a:schemeClr val="accent1"/>
              </a:solidFill>
              <a:latin typeface="Amatic SC"/>
              <a:ea typeface="Amatic SC"/>
              <a:cs typeface="Amatic SC"/>
              <a:sym typeface="Amatic SC"/>
            </a:endParaRPr>
          </a:p>
          <a:p>
            <a:pPr indent="-230489" lvl="1" marL="722376" marR="0" rtl="0" algn="l">
              <a:lnSpc>
                <a:spcPct val="90000"/>
              </a:lnSpc>
              <a:spcBef>
                <a:spcPts val="600"/>
              </a:spcBef>
              <a:spcAft>
                <a:spcPts val="0"/>
              </a:spcAft>
              <a:buSzPct val="48782"/>
              <a:buChar char="●"/>
            </a:pPr>
            <a:r>
              <a:rPr b="1" lang="en-US" sz="5227">
                <a:solidFill>
                  <a:schemeClr val="accent1"/>
                </a:solidFill>
                <a:latin typeface="Amatic SC"/>
                <a:ea typeface="Amatic SC"/>
                <a:cs typeface="Amatic SC"/>
                <a:sym typeface="Amatic SC"/>
              </a:rPr>
              <a:t>Students have until May 1 to decide if they wish to attend.</a:t>
            </a:r>
            <a:endParaRPr b="1" sz="5227">
              <a:solidFill>
                <a:schemeClr val="accent1"/>
              </a:solidFill>
              <a:latin typeface="Amatic SC"/>
              <a:ea typeface="Amatic SC"/>
              <a:cs typeface="Amatic SC"/>
              <a:sym typeface="Amatic S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223250" y="786275"/>
            <a:ext cx="8381100" cy="72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t/>
            </a:r>
            <a:endParaRPr sz="4440"/>
          </a:p>
        </p:txBody>
      </p:sp>
      <p:sp>
        <p:nvSpPr>
          <p:cNvPr id="172" name="Google Shape;172;p28"/>
          <p:cNvSpPr txBox="1"/>
          <p:nvPr>
            <p:ph idx="1" type="body"/>
          </p:nvPr>
        </p:nvSpPr>
        <p:spPr>
          <a:xfrm>
            <a:off x="457200" y="1600200"/>
            <a:ext cx="7467600" cy="4526100"/>
          </a:xfrm>
          <a:prstGeom prst="rect">
            <a:avLst/>
          </a:prstGeom>
        </p:spPr>
        <p:txBody>
          <a:bodyPr anchorCtr="0" anchor="t" bIns="91425" lIns="91425" spcFirstLastPara="1" rIns="91425" wrap="square" tIns="91425">
            <a:normAutofit/>
          </a:bodyPr>
          <a:lstStyle/>
          <a:p>
            <a:pPr indent="0" lvl="0" marL="0" rtl="0" algn="l">
              <a:spcBef>
                <a:spcPts val="600"/>
              </a:spcBef>
              <a:spcAft>
                <a:spcPts val="0"/>
              </a:spcAft>
              <a:buNone/>
            </a:pPr>
            <a:r>
              <a:t/>
            </a:r>
            <a:endParaRPr sz="3650">
              <a:solidFill>
                <a:srgbClr val="000000"/>
              </a:solidFill>
              <a:latin typeface="Amatic SC"/>
              <a:ea typeface="Amatic SC"/>
              <a:cs typeface="Amatic SC"/>
              <a:sym typeface="Amatic SC"/>
            </a:endParaRPr>
          </a:p>
          <a:p>
            <a:pPr indent="0" lvl="0" marL="457200" rtl="0" algn="l">
              <a:spcBef>
                <a:spcPts val="1200"/>
              </a:spcBef>
              <a:spcAft>
                <a:spcPts val="0"/>
              </a:spcAft>
              <a:buNone/>
            </a:pPr>
            <a:r>
              <a:t/>
            </a:r>
            <a:endParaRPr sz="3650">
              <a:solidFill>
                <a:srgbClr val="000000"/>
              </a:solidFill>
              <a:latin typeface="Amatic SC"/>
              <a:ea typeface="Amatic SC"/>
              <a:cs typeface="Amatic SC"/>
              <a:sym typeface="Amatic SC"/>
            </a:endParaRPr>
          </a:p>
          <a:p>
            <a:pPr indent="0" lvl="0" marL="0" rtl="0" algn="l">
              <a:spcBef>
                <a:spcPts val="1200"/>
              </a:spcBef>
              <a:spcAft>
                <a:spcPts val="1200"/>
              </a:spcAft>
              <a:buNone/>
            </a:pPr>
            <a:r>
              <a:t/>
            </a:r>
            <a:endParaRPr>
              <a:solidFill>
                <a:srgbClr val="000000"/>
              </a:solidFill>
            </a:endParaRPr>
          </a:p>
        </p:txBody>
      </p:sp>
      <p:pic>
        <p:nvPicPr>
          <p:cNvPr id="173" name="Google Shape;173;p28"/>
          <p:cNvPicPr preferRelativeResize="0"/>
          <p:nvPr/>
        </p:nvPicPr>
        <p:blipFill>
          <a:blip r:embed="rId3">
            <a:alphaModFix/>
          </a:blip>
          <a:stretch>
            <a:fillRect/>
          </a:stretch>
        </p:blipFill>
        <p:spPr>
          <a:xfrm>
            <a:off x="800100" y="786275"/>
            <a:ext cx="7543800" cy="5829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marR="0" rtl="0" algn="l">
              <a:spcBef>
                <a:spcPts val="0"/>
              </a:spcBef>
              <a:spcAft>
                <a:spcPts val="0"/>
              </a:spcAft>
              <a:buClr>
                <a:schemeClr val="lt1"/>
              </a:buClr>
              <a:buFont typeface="Source Sans Pro"/>
              <a:buNone/>
            </a:pPr>
            <a:r>
              <a:rPr b="1" lang="en-US">
                <a:solidFill>
                  <a:srgbClr val="9FD4E6"/>
                </a:solidFill>
              </a:rPr>
              <a:t>Application Process</a:t>
            </a:r>
            <a:endParaRPr b="0" i="0" sz="4600" u="none" cap="none" strike="noStrike">
              <a:solidFill>
                <a:schemeClr val="lt1"/>
              </a:solidFill>
              <a:latin typeface="Source Sans Pro"/>
              <a:ea typeface="Source Sans Pro"/>
              <a:cs typeface="Source Sans Pro"/>
              <a:sym typeface="Source Sans Pro"/>
            </a:endParaRPr>
          </a:p>
        </p:txBody>
      </p:sp>
      <p:sp>
        <p:nvSpPr>
          <p:cNvPr id="180" name="Google Shape;180;p29"/>
          <p:cNvSpPr txBox="1"/>
          <p:nvPr>
            <p:ph idx="1" type="body"/>
          </p:nvPr>
        </p:nvSpPr>
        <p:spPr>
          <a:xfrm>
            <a:off x="457200" y="1600200"/>
            <a:ext cx="7467600" cy="4708800"/>
          </a:xfrm>
          <a:prstGeom prst="rect">
            <a:avLst/>
          </a:prstGeom>
          <a:noFill/>
          <a:ln>
            <a:noFill/>
          </a:ln>
        </p:spPr>
        <p:txBody>
          <a:bodyPr anchorCtr="0" anchor="t" bIns="45700" lIns="91425" spcFirstLastPara="1" rIns="91425" wrap="square" tIns="45700">
            <a:normAutofit fontScale="55000" lnSpcReduction="20000"/>
          </a:bodyPr>
          <a:lstStyle/>
          <a:p>
            <a:pPr indent="-326644" lvl="0" marL="420624" marR="0" rtl="0" algn="l">
              <a:spcBef>
                <a:spcPts val="0"/>
              </a:spcBef>
              <a:spcAft>
                <a:spcPts val="0"/>
              </a:spcAft>
              <a:buClr>
                <a:schemeClr val="accent1"/>
              </a:buClr>
              <a:buSzPct val="45913"/>
              <a:buFont typeface="Montserrat"/>
              <a:buChar char="⦿"/>
            </a:pPr>
            <a:r>
              <a:rPr b="1" lang="en-US" sz="5227">
                <a:solidFill>
                  <a:schemeClr val="accent1"/>
                </a:solidFill>
                <a:latin typeface="Amatic SC"/>
                <a:ea typeface="Amatic SC"/>
                <a:cs typeface="Amatic SC"/>
                <a:sym typeface="Amatic SC"/>
              </a:rPr>
              <a:t>Apply Online </a:t>
            </a:r>
            <a:endParaRPr b="1" sz="5227">
              <a:solidFill>
                <a:schemeClr val="accent1"/>
              </a:solidFill>
              <a:latin typeface="Amatic SC"/>
              <a:ea typeface="Amatic SC"/>
              <a:cs typeface="Amatic SC"/>
              <a:sym typeface="Amatic SC"/>
            </a:endParaRPr>
          </a:p>
          <a:p>
            <a:pPr indent="-211010" lvl="1" marL="722376" marR="0" rtl="0" algn="l">
              <a:spcBef>
                <a:spcPts val="0"/>
              </a:spcBef>
              <a:spcAft>
                <a:spcPts val="0"/>
              </a:spcAft>
              <a:buClr>
                <a:schemeClr val="accent1"/>
              </a:buClr>
              <a:buSzPct val="44765"/>
              <a:buFont typeface="Montserrat"/>
              <a:buChar char="●"/>
            </a:pPr>
            <a:r>
              <a:rPr b="1" lang="en-US" sz="5227">
                <a:solidFill>
                  <a:schemeClr val="accent1"/>
                </a:solidFill>
                <a:latin typeface="Amatic SC"/>
                <a:ea typeface="Amatic SC"/>
                <a:cs typeface="Amatic SC"/>
                <a:sym typeface="Amatic SC"/>
              </a:rPr>
              <a:t>CommonApp/Coalition App/Directly on Website</a:t>
            </a:r>
            <a:endParaRPr b="1" sz="5227">
              <a:solidFill>
                <a:schemeClr val="accent1"/>
              </a:solidFill>
              <a:latin typeface="Amatic SC"/>
              <a:ea typeface="Amatic SC"/>
              <a:cs typeface="Amatic SC"/>
              <a:sym typeface="Amatic SC"/>
            </a:endParaRPr>
          </a:p>
          <a:p>
            <a:pPr indent="-326644" lvl="0" marL="420624" marR="0" rtl="0" algn="l">
              <a:spcBef>
                <a:spcPts val="600"/>
              </a:spcBef>
              <a:spcAft>
                <a:spcPts val="0"/>
              </a:spcAft>
              <a:buClr>
                <a:schemeClr val="accent1"/>
              </a:buClr>
              <a:buSzPct val="45913"/>
              <a:buFont typeface="Montserrat"/>
              <a:buChar char="⦿"/>
            </a:pPr>
            <a:r>
              <a:rPr b="1" lang="en-US" sz="5227">
                <a:solidFill>
                  <a:schemeClr val="accent1"/>
                </a:solidFill>
                <a:latin typeface="Amatic SC"/>
                <a:ea typeface="Amatic SC"/>
                <a:cs typeface="Amatic SC"/>
                <a:sym typeface="Amatic SC"/>
              </a:rPr>
              <a:t>Visit School(s)</a:t>
            </a:r>
            <a:endParaRPr b="1" sz="5227">
              <a:solidFill>
                <a:schemeClr val="accent1"/>
              </a:solidFill>
              <a:latin typeface="Amatic SC"/>
              <a:ea typeface="Amatic SC"/>
              <a:cs typeface="Amatic SC"/>
              <a:sym typeface="Amatic SC"/>
            </a:endParaRPr>
          </a:p>
          <a:p>
            <a:pPr indent="-326644" lvl="0" marL="420624" marR="0" rtl="0" algn="l">
              <a:spcBef>
                <a:spcPts val="600"/>
              </a:spcBef>
              <a:spcAft>
                <a:spcPts val="0"/>
              </a:spcAft>
              <a:buClr>
                <a:schemeClr val="accent1"/>
              </a:buClr>
              <a:buSzPct val="45913"/>
              <a:buFont typeface="Montserrat"/>
              <a:buChar char="⦿"/>
            </a:pPr>
            <a:r>
              <a:rPr b="1" lang="en-US" sz="5227">
                <a:solidFill>
                  <a:schemeClr val="accent1"/>
                </a:solidFill>
                <a:latin typeface="Amatic SC"/>
                <a:ea typeface="Amatic SC"/>
                <a:cs typeface="Amatic SC"/>
                <a:sym typeface="Amatic SC"/>
              </a:rPr>
              <a:t>Request Transcript </a:t>
            </a:r>
            <a:endParaRPr b="1" sz="5227">
              <a:solidFill>
                <a:schemeClr val="accent1"/>
              </a:solidFill>
              <a:latin typeface="Amatic SC"/>
              <a:ea typeface="Amatic SC"/>
              <a:cs typeface="Amatic SC"/>
              <a:sym typeface="Amatic SC"/>
            </a:endParaRPr>
          </a:p>
          <a:p>
            <a:pPr indent="-211010" lvl="1" marL="722376" marR="0" rtl="0" algn="l">
              <a:spcBef>
                <a:spcPts val="520"/>
              </a:spcBef>
              <a:spcAft>
                <a:spcPts val="0"/>
              </a:spcAft>
              <a:buClr>
                <a:schemeClr val="accent1"/>
              </a:buClr>
              <a:buSzPct val="44765"/>
              <a:buFont typeface="Montserrat"/>
              <a:buChar char="●"/>
            </a:pPr>
            <a:r>
              <a:rPr b="1" lang="en-US" sz="5227">
                <a:solidFill>
                  <a:schemeClr val="accent1"/>
                </a:solidFill>
                <a:latin typeface="Amatic SC"/>
                <a:ea typeface="Amatic SC"/>
                <a:cs typeface="Amatic SC"/>
                <a:sym typeface="Amatic SC"/>
              </a:rPr>
              <a:t>Fill out form on 2023 Google Classroom</a:t>
            </a:r>
            <a:endParaRPr b="1" sz="5227">
              <a:solidFill>
                <a:schemeClr val="accent1"/>
              </a:solidFill>
              <a:latin typeface="Amatic SC"/>
              <a:ea typeface="Amatic SC"/>
              <a:cs typeface="Amatic SC"/>
              <a:sym typeface="Amatic SC"/>
            </a:endParaRPr>
          </a:p>
          <a:p>
            <a:pPr indent="-211010" lvl="1" marL="722376" marR="0" rtl="0" algn="l">
              <a:spcBef>
                <a:spcPts val="520"/>
              </a:spcBef>
              <a:spcAft>
                <a:spcPts val="0"/>
              </a:spcAft>
              <a:buClr>
                <a:schemeClr val="accent1"/>
              </a:buClr>
              <a:buSzPct val="90000"/>
              <a:buFont typeface="Montserrat"/>
              <a:buChar char="●"/>
            </a:pPr>
            <a:r>
              <a:rPr i="0" lang="en-US" sz="2600" u="sng" cap="none" strike="noStrike">
                <a:solidFill>
                  <a:schemeClr val="hlink"/>
                </a:solidFill>
                <a:latin typeface="Montserrat"/>
                <a:ea typeface="Montserrat"/>
                <a:cs typeface="Montserrat"/>
                <a:sym typeface="Montserrat"/>
                <a:hlinkClick r:id="rId3"/>
              </a:rPr>
              <a:t>https://forms.gle/9LWyKo7Ay7VCCbTx9</a:t>
            </a:r>
            <a:endParaRPr>
              <a:latin typeface="Montserrat"/>
              <a:ea typeface="Montserrat"/>
              <a:cs typeface="Montserrat"/>
              <a:sym typeface="Montserrat"/>
            </a:endParaRPr>
          </a:p>
          <a:p>
            <a:pPr indent="-326644" lvl="0" marL="420624" marR="0" rtl="0" algn="l">
              <a:lnSpc>
                <a:spcPct val="115000"/>
              </a:lnSpc>
              <a:spcBef>
                <a:spcPts val="0"/>
              </a:spcBef>
              <a:spcAft>
                <a:spcPts val="0"/>
              </a:spcAft>
              <a:buClr>
                <a:schemeClr val="accent1"/>
              </a:buClr>
              <a:buSzPct val="45913"/>
              <a:buFont typeface="Montserrat"/>
              <a:buChar char="⦿"/>
            </a:pPr>
            <a:r>
              <a:rPr b="1" lang="en-US" sz="5227">
                <a:solidFill>
                  <a:schemeClr val="accent1"/>
                </a:solidFill>
                <a:latin typeface="Amatic SC"/>
                <a:ea typeface="Amatic SC"/>
                <a:cs typeface="Amatic SC"/>
                <a:sym typeface="Amatic SC"/>
              </a:rPr>
              <a:t>Request Recommendation</a:t>
            </a:r>
            <a:endParaRPr b="1" sz="5227">
              <a:solidFill>
                <a:schemeClr val="accent1"/>
              </a:solidFill>
              <a:latin typeface="Amatic SC"/>
              <a:ea typeface="Amatic SC"/>
              <a:cs typeface="Amatic SC"/>
              <a:sym typeface="Amatic SC"/>
            </a:endParaRPr>
          </a:p>
          <a:p>
            <a:pPr indent="-211010" lvl="1" marL="722376" marR="0" rtl="0" algn="l">
              <a:lnSpc>
                <a:spcPct val="115000"/>
              </a:lnSpc>
              <a:spcBef>
                <a:spcPts val="0"/>
              </a:spcBef>
              <a:spcAft>
                <a:spcPts val="0"/>
              </a:spcAft>
              <a:buClr>
                <a:schemeClr val="accent1"/>
              </a:buClr>
              <a:buSzPct val="44765"/>
              <a:buFont typeface="Montserrat"/>
              <a:buChar char="●"/>
            </a:pPr>
            <a:r>
              <a:rPr b="1" lang="en-US" sz="5227">
                <a:solidFill>
                  <a:schemeClr val="accent1"/>
                </a:solidFill>
                <a:latin typeface="Amatic SC"/>
                <a:ea typeface="Amatic SC"/>
                <a:cs typeface="Amatic SC"/>
                <a:sym typeface="Amatic SC"/>
              </a:rPr>
              <a:t>Recommendation form for counselors/teachers</a:t>
            </a:r>
            <a:endParaRPr b="1" sz="5227">
              <a:solidFill>
                <a:schemeClr val="accent1"/>
              </a:solidFill>
              <a:latin typeface="Amatic SC"/>
              <a:ea typeface="Amatic SC"/>
              <a:cs typeface="Amatic SC"/>
              <a:sym typeface="Amatic SC"/>
            </a:endParaRPr>
          </a:p>
          <a:p>
            <a:pPr indent="-205581" lvl="2" marL="1005839" marR="0" rtl="0" algn="l">
              <a:lnSpc>
                <a:spcPct val="115000"/>
              </a:lnSpc>
              <a:spcBef>
                <a:spcPts val="0"/>
              </a:spcBef>
              <a:spcAft>
                <a:spcPts val="0"/>
              </a:spcAft>
              <a:buClr>
                <a:schemeClr val="accent1"/>
              </a:buClr>
              <a:buSzPct val="43043"/>
              <a:buFont typeface="Amatic SC"/>
              <a:buChar char="○"/>
            </a:pPr>
            <a:r>
              <a:rPr b="1" lang="en-US" sz="5227">
                <a:solidFill>
                  <a:schemeClr val="accent1"/>
                </a:solidFill>
                <a:latin typeface="Amatic SC"/>
                <a:ea typeface="Amatic SC"/>
                <a:cs typeface="Amatic SC"/>
                <a:sym typeface="Amatic SC"/>
              </a:rPr>
              <a:t>Fill out </a:t>
            </a:r>
            <a:r>
              <a:rPr b="1" lang="en-US" sz="5227" u="sng">
                <a:solidFill>
                  <a:schemeClr val="hlink"/>
                </a:solidFill>
                <a:latin typeface="Amatic SC"/>
                <a:ea typeface="Amatic SC"/>
                <a:cs typeface="Amatic SC"/>
                <a:sym typeface="Amatic SC"/>
                <a:hlinkClick r:id="rId4"/>
              </a:rPr>
              <a:t>Activity sheet </a:t>
            </a:r>
            <a:endParaRPr b="1" sz="5227">
              <a:solidFill>
                <a:schemeClr val="accent1"/>
              </a:solidFill>
              <a:latin typeface="Amatic SC"/>
              <a:ea typeface="Amatic SC"/>
              <a:cs typeface="Amatic SC"/>
              <a:sym typeface="Amatic SC"/>
            </a:endParaRPr>
          </a:p>
          <a:p>
            <a:pPr indent="-326644" lvl="0" marL="420624" marR="0" rtl="0" algn="l">
              <a:lnSpc>
                <a:spcPct val="115000"/>
              </a:lnSpc>
              <a:spcBef>
                <a:spcPts val="0"/>
              </a:spcBef>
              <a:spcAft>
                <a:spcPts val="0"/>
              </a:spcAft>
              <a:buClr>
                <a:schemeClr val="accent1"/>
              </a:buClr>
              <a:buSzPct val="45913"/>
              <a:buFont typeface="Montserrat"/>
              <a:buChar char="⦿"/>
            </a:pPr>
            <a:r>
              <a:rPr b="1" lang="en-US" sz="5227" u="sng">
                <a:solidFill>
                  <a:schemeClr val="accent1"/>
                </a:solidFill>
                <a:latin typeface="Amatic SC"/>
                <a:ea typeface="Amatic SC"/>
                <a:cs typeface="Amatic SC"/>
                <a:sym typeface="Amatic SC"/>
              </a:rPr>
              <a:t>Be aware of deadlines!</a:t>
            </a:r>
            <a:endParaRPr b="1" sz="5227" u="sng">
              <a:solidFill>
                <a:schemeClr val="accent1"/>
              </a:solidFill>
              <a:latin typeface="Amatic SC"/>
              <a:ea typeface="Amatic SC"/>
              <a:cs typeface="Amatic SC"/>
              <a:sym typeface="Amatic S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idx="1" type="body"/>
          </p:nvPr>
        </p:nvSpPr>
        <p:spPr>
          <a:xfrm>
            <a:off x="311700" y="1638233"/>
            <a:ext cx="3999900" cy="4453500"/>
          </a:xfrm>
          <a:prstGeom prst="rect">
            <a:avLst/>
          </a:prstGeom>
        </p:spPr>
        <p:txBody>
          <a:bodyPr anchorCtr="0" anchor="t" bIns="91425" lIns="91425" spcFirstLastPara="1" rIns="91425" wrap="square" tIns="91425">
            <a:noAutofit/>
          </a:bodyPr>
          <a:lstStyle/>
          <a:p>
            <a:pPr indent="-319786" lvl="1" marL="722376" rtl="0" algn="l">
              <a:lnSpc>
                <a:spcPct val="90000"/>
              </a:lnSpc>
              <a:spcBef>
                <a:spcPts val="520"/>
              </a:spcBef>
              <a:spcAft>
                <a:spcPts val="0"/>
              </a:spcAft>
              <a:buClr>
                <a:schemeClr val="accent1"/>
              </a:buClr>
              <a:buSzPts val="3000"/>
              <a:buFont typeface="Noto Sans Symbols"/>
              <a:buChar char="●"/>
            </a:pPr>
            <a:r>
              <a:rPr b="1" lang="en-US" sz="3000">
                <a:solidFill>
                  <a:schemeClr val="accent1"/>
                </a:solidFill>
                <a:latin typeface="Amatic SC"/>
                <a:ea typeface="Amatic SC"/>
                <a:cs typeface="Amatic SC"/>
                <a:sym typeface="Amatic SC"/>
              </a:rPr>
              <a:t>Grades in High School Courses</a:t>
            </a:r>
            <a:endParaRPr b="1" sz="3000">
              <a:solidFill>
                <a:schemeClr val="accent1"/>
              </a:solidFill>
              <a:latin typeface="Amatic SC"/>
              <a:ea typeface="Amatic SC"/>
              <a:cs typeface="Amatic SC"/>
              <a:sym typeface="Amatic SC"/>
            </a:endParaRPr>
          </a:p>
          <a:p>
            <a:pPr indent="-319786" lvl="1" marL="722376" rtl="0" algn="l">
              <a:lnSpc>
                <a:spcPct val="90000"/>
              </a:lnSpc>
              <a:spcBef>
                <a:spcPts val="520"/>
              </a:spcBef>
              <a:spcAft>
                <a:spcPts val="0"/>
              </a:spcAft>
              <a:buClr>
                <a:schemeClr val="accent1"/>
              </a:buClr>
              <a:buSzPts val="3000"/>
              <a:buFont typeface="Noto Sans Symbols"/>
              <a:buChar char="●"/>
            </a:pPr>
            <a:r>
              <a:rPr b="1" lang="en-US" sz="3000">
                <a:solidFill>
                  <a:schemeClr val="accent1"/>
                </a:solidFill>
                <a:latin typeface="Amatic SC"/>
                <a:ea typeface="Amatic SC"/>
                <a:cs typeface="Amatic SC"/>
                <a:sym typeface="Amatic SC"/>
              </a:rPr>
              <a:t>Strength of Curriculum</a:t>
            </a:r>
            <a:endParaRPr b="1" sz="3000">
              <a:solidFill>
                <a:schemeClr val="accent1"/>
              </a:solidFill>
              <a:latin typeface="Amatic SC"/>
              <a:ea typeface="Amatic SC"/>
              <a:cs typeface="Amatic SC"/>
              <a:sym typeface="Amatic SC"/>
            </a:endParaRPr>
          </a:p>
          <a:p>
            <a:pPr indent="-319786" lvl="1" marL="722376" rtl="0" algn="l">
              <a:lnSpc>
                <a:spcPct val="90000"/>
              </a:lnSpc>
              <a:spcBef>
                <a:spcPts val="520"/>
              </a:spcBef>
              <a:spcAft>
                <a:spcPts val="0"/>
              </a:spcAft>
              <a:buClr>
                <a:schemeClr val="accent1"/>
              </a:buClr>
              <a:buSzPts val="3000"/>
              <a:buFont typeface="Noto Sans Symbols"/>
              <a:buChar char="●"/>
            </a:pPr>
            <a:r>
              <a:rPr b="1" lang="en-US" sz="3000">
                <a:solidFill>
                  <a:schemeClr val="accent1"/>
                </a:solidFill>
                <a:latin typeface="Amatic SC"/>
                <a:ea typeface="Amatic SC"/>
                <a:cs typeface="Amatic SC"/>
                <a:sym typeface="Amatic SC"/>
              </a:rPr>
              <a:t>Admission Test Scores (ACT, SAT)</a:t>
            </a:r>
            <a:endParaRPr b="1" sz="3000">
              <a:solidFill>
                <a:schemeClr val="accent1"/>
              </a:solidFill>
              <a:latin typeface="Amatic SC"/>
              <a:ea typeface="Amatic SC"/>
              <a:cs typeface="Amatic SC"/>
              <a:sym typeface="Amatic SC"/>
            </a:endParaRPr>
          </a:p>
          <a:p>
            <a:pPr indent="-319786" lvl="1" marL="722376" rtl="0" algn="l">
              <a:lnSpc>
                <a:spcPct val="90000"/>
              </a:lnSpc>
              <a:spcBef>
                <a:spcPts val="520"/>
              </a:spcBef>
              <a:spcAft>
                <a:spcPts val="0"/>
              </a:spcAft>
              <a:buClr>
                <a:schemeClr val="accent1"/>
              </a:buClr>
              <a:buSzPts val="3000"/>
              <a:buFont typeface="Noto Sans Symbols"/>
              <a:buChar char="●"/>
            </a:pPr>
            <a:r>
              <a:rPr b="1" lang="en-US" sz="3000">
                <a:solidFill>
                  <a:schemeClr val="accent1"/>
                </a:solidFill>
                <a:latin typeface="Amatic SC"/>
                <a:ea typeface="Amatic SC"/>
                <a:cs typeface="Amatic SC"/>
                <a:sym typeface="Amatic SC"/>
              </a:rPr>
              <a:t>Essay or Writing Sample</a:t>
            </a:r>
            <a:endParaRPr b="1" sz="3000">
              <a:solidFill>
                <a:schemeClr val="accent1"/>
              </a:solidFill>
              <a:latin typeface="Amatic SC"/>
              <a:ea typeface="Amatic SC"/>
              <a:cs typeface="Amatic SC"/>
              <a:sym typeface="Amatic SC"/>
            </a:endParaRPr>
          </a:p>
          <a:p>
            <a:pPr indent="-319786" lvl="1" marL="722376" rtl="0" algn="l">
              <a:lnSpc>
                <a:spcPct val="90000"/>
              </a:lnSpc>
              <a:spcBef>
                <a:spcPts val="520"/>
              </a:spcBef>
              <a:spcAft>
                <a:spcPts val="0"/>
              </a:spcAft>
              <a:buClr>
                <a:schemeClr val="accent1"/>
              </a:buClr>
              <a:buSzPts val="3000"/>
              <a:buFont typeface="Noto Sans Symbols"/>
              <a:buChar char="●"/>
            </a:pPr>
            <a:r>
              <a:rPr b="1" lang="en-US" sz="3000">
                <a:solidFill>
                  <a:schemeClr val="accent1"/>
                </a:solidFill>
                <a:latin typeface="Amatic SC"/>
                <a:ea typeface="Amatic SC"/>
                <a:cs typeface="Amatic SC"/>
                <a:sym typeface="Amatic SC"/>
              </a:rPr>
              <a:t>Student’s Demonstrated Interest (visit)</a:t>
            </a:r>
            <a:endParaRPr b="1" sz="3000">
              <a:solidFill>
                <a:schemeClr val="accent1"/>
              </a:solidFill>
              <a:latin typeface="Amatic SC"/>
              <a:ea typeface="Amatic SC"/>
              <a:cs typeface="Amatic SC"/>
              <a:sym typeface="Amatic SC"/>
            </a:endParaRPr>
          </a:p>
          <a:p>
            <a:pPr indent="-319786" lvl="1" marL="722376" rtl="0" algn="l">
              <a:lnSpc>
                <a:spcPct val="90000"/>
              </a:lnSpc>
              <a:spcBef>
                <a:spcPts val="520"/>
              </a:spcBef>
              <a:spcAft>
                <a:spcPts val="0"/>
              </a:spcAft>
              <a:buClr>
                <a:schemeClr val="accent1"/>
              </a:buClr>
              <a:buSzPts val="3000"/>
              <a:buFont typeface="Noto Sans Symbols"/>
              <a:buChar char="●"/>
            </a:pPr>
            <a:r>
              <a:rPr b="1" lang="en-US" sz="3000">
                <a:solidFill>
                  <a:schemeClr val="accent1"/>
                </a:solidFill>
                <a:latin typeface="Amatic SC"/>
                <a:ea typeface="Amatic SC"/>
                <a:cs typeface="Amatic SC"/>
                <a:sym typeface="Amatic SC"/>
              </a:rPr>
              <a:t>Counselor Recommendation</a:t>
            </a:r>
            <a:endParaRPr sz="3000"/>
          </a:p>
        </p:txBody>
      </p:sp>
      <p:sp>
        <p:nvSpPr>
          <p:cNvPr id="187" name="Google Shape;187;p30"/>
          <p:cNvSpPr txBox="1"/>
          <p:nvPr>
            <p:ph idx="2" type="body"/>
          </p:nvPr>
        </p:nvSpPr>
        <p:spPr>
          <a:xfrm>
            <a:off x="4832400" y="1638233"/>
            <a:ext cx="3999900" cy="4453500"/>
          </a:xfrm>
          <a:prstGeom prst="rect">
            <a:avLst/>
          </a:prstGeom>
        </p:spPr>
        <p:txBody>
          <a:bodyPr anchorCtr="0" anchor="t" bIns="91425" lIns="91425" spcFirstLastPara="1" rIns="91425" wrap="square" tIns="91425">
            <a:normAutofit lnSpcReduction="20000"/>
          </a:bodyPr>
          <a:lstStyle/>
          <a:p>
            <a:pPr indent="-319786" lvl="1" marL="722376" rtl="0" algn="l">
              <a:lnSpc>
                <a:spcPct val="90000"/>
              </a:lnSpc>
              <a:spcBef>
                <a:spcPts val="520"/>
              </a:spcBef>
              <a:spcAft>
                <a:spcPts val="0"/>
              </a:spcAft>
              <a:buClr>
                <a:schemeClr val="accent1"/>
              </a:buClr>
              <a:buSzPts val="3000"/>
              <a:buFont typeface="Noto Sans Symbols"/>
              <a:buChar char="●"/>
            </a:pPr>
            <a:r>
              <a:rPr b="1" lang="en-US" sz="3000">
                <a:solidFill>
                  <a:schemeClr val="accent1"/>
                </a:solidFill>
                <a:latin typeface="Amatic SC"/>
                <a:ea typeface="Amatic SC"/>
                <a:cs typeface="Amatic SC"/>
                <a:sym typeface="Amatic SC"/>
              </a:rPr>
              <a:t>Class Rank</a:t>
            </a:r>
            <a:endParaRPr b="1" sz="3000">
              <a:solidFill>
                <a:schemeClr val="accent1"/>
              </a:solidFill>
              <a:latin typeface="Amatic SC"/>
              <a:ea typeface="Amatic SC"/>
              <a:cs typeface="Amatic SC"/>
              <a:sym typeface="Amatic SC"/>
            </a:endParaRPr>
          </a:p>
          <a:p>
            <a:pPr indent="-319786" lvl="1" marL="722376" rtl="0" algn="l">
              <a:lnSpc>
                <a:spcPct val="90000"/>
              </a:lnSpc>
              <a:spcBef>
                <a:spcPts val="520"/>
              </a:spcBef>
              <a:spcAft>
                <a:spcPts val="0"/>
              </a:spcAft>
              <a:buClr>
                <a:schemeClr val="accent1"/>
              </a:buClr>
              <a:buSzPts val="3000"/>
              <a:buFont typeface="Noto Sans Symbols"/>
              <a:buChar char="●"/>
            </a:pPr>
            <a:r>
              <a:rPr b="1" lang="en-US" sz="3000">
                <a:solidFill>
                  <a:schemeClr val="accent1"/>
                </a:solidFill>
                <a:latin typeface="Amatic SC"/>
                <a:ea typeface="Amatic SC"/>
                <a:cs typeface="Amatic SC"/>
                <a:sym typeface="Amatic SC"/>
              </a:rPr>
              <a:t>Teacher Recommendation</a:t>
            </a:r>
            <a:endParaRPr b="1" sz="3000">
              <a:solidFill>
                <a:schemeClr val="accent1"/>
              </a:solidFill>
              <a:latin typeface="Amatic SC"/>
              <a:ea typeface="Amatic SC"/>
              <a:cs typeface="Amatic SC"/>
              <a:sym typeface="Amatic SC"/>
            </a:endParaRPr>
          </a:p>
          <a:p>
            <a:pPr indent="-319786" lvl="1" marL="722376" rtl="0" algn="l">
              <a:lnSpc>
                <a:spcPct val="90000"/>
              </a:lnSpc>
              <a:spcBef>
                <a:spcPts val="520"/>
              </a:spcBef>
              <a:spcAft>
                <a:spcPts val="0"/>
              </a:spcAft>
              <a:buClr>
                <a:schemeClr val="accent1"/>
              </a:buClr>
              <a:buSzPts val="3000"/>
              <a:buFont typeface="Noto Sans Symbols"/>
              <a:buChar char="●"/>
            </a:pPr>
            <a:r>
              <a:rPr b="1" lang="en-US" sz="3000">
                <a:solidFill>
                  <a:schemeClr val="accent1"/>
                </a:solidFill>
                <a:latin typeface="Amatic SC"/>
                <a:ea typeface="Amatic SC"/>
                <a:cs typeface="Amatic SC"/>
                <a:sym typeface="Amatic SC"/>
              </a:rPr>
              <a:t>Subject Test Scores (AP)</a:t>
            </a:r>
            <a:endParaRPr b="1" sz="3000">
              <a:solidFill>
                <a:schemeClr val="accent1"/>
              </a:solidFill>
              <a:latin typeface="Amatic SC"/>
              <a:ea typeface="Amatic SC"/>
              <a:cs typeface="Amatic SC"/>
              <a:sym typeface="Amatic SC"/>
            </a:endParaRPr>
          </a:p>
          <a:p>
            <a:pPr indent="-319786" lvl="1" marL="722376" rtl="0" algn="l">
              <a:lnSpc>
                <a:spcPct val="90000"/>
              </a:lnSpc>
              <a:spcBef>
                <a:spcPts val="520"/>
              </a:spcBef>
              <a:spcAft>
                <a:spcPts val="0"/>
              </a:spcAft>
              <a:buClr>
                <a:schemeClr val="accent1"/>
              </a:buClr>
              <a:buSzPts val="3000"/>
              <a:buFont typeface="Noto Sans Symbols"/>
              <a:buChar char="●"/>
            </a:pPr>
            <a:r>
              <a:rPr b="1" lang="en-US" sz="3000">
                <a:solidFill>
                  <a:schemeClr val="accent1"/>
                </a:solidFill>
                <a:latin typeface="Amatic SC"/>
                <a:ea typeface="Amatic SC"/>
                <a:cs typeface="Amatic SC"/>
                <a:sym typeface="Amatic SC"/>
              </a:rPr>
              <a:t>Portfolio</a:t>
            </a:r>
            <a:endParaRPr b="1" sz="3000">
              <a:solidFill>
                <a:schemeClr val="accent1"/>
              </a:solidFill>
              <a:latin typeface="Amatic SC"/>
              <a:ea typeface="Amatic SC"/>
              <a:cs typeface="Amatic SC"/>
              <a:sym typeface="Amatic SC"/>
            </a:endParaRPr>
          </a:p>
          <a:p>
            <a:pPr indent="-319786" lvl="1" marL="722376" rtl="0" algn="l">
              <a:lnSpc>
                <a:spcPct val="90000"/>
              </a:lnSpc>
              <a:spcBef>
                <a:spcPts val="520"/>
              </a:spcBef>
              <a:spcAft>
                <a:spcPts val="0"/>
              </a:spcAft>
              <a:buClr>
                <a:schemeClr val="accent1"/>
              </a:buClr>
              <a:buSzPts val="3000"/>
              <a:buFont typeface="Noto Sans Symbols"/>
              <a:buChar char="●"/>
            </a:pPr>
            <a:r>
              <a:rPr b="1" lang="en-US" sz="3000">
                <a:solidFill>
                  <a:schemeClr val="accent1"/>
                </a:solidFill>
                <a:latin typeface="Amatic SC"/>
                <a:ea typeface="Amatic SC"/>
                <a:cs typeface="Amatic SC"/>
                <a:sym typeface="Amatic SC"/>
              </a:rPr>
              <a:t>Interview</a:t>
            </a:r>
            <a:endParaRPr b="1" sz="3000">
              <a:solidFill>
                <a:schemeClr val="accent1"/>
              </a:solidFill>
              <a:latin typeface="Amatic SC"/>
              <a:ea typeface="Amatic SC"/>
              <a:cs typeface="Amatic SC"/>
              <a:sym typeface="Amatic SC"/>
            </a:endParaRPr>
          </a:p>
          <a:p>
            <a:pPr indent="0" lvl="0" marL="0" rtl="0" algn="l">
              <a:lnSpc>
                <a:spcPct val="90000"/>
              </a:lnSpc>
              <a:spcBef>
                <a:spcPts val="520"/>
              </a:spcBef>
              <a:spcAft>
                <a:spcPts val="0"/>
              </a:spcAft>
              <a:buNone/>
            </a:pPr>
            <a:r>
              <a:t/>
            </a:r>
            <a:endParaRPr b="1" sz="3000">
              <a:solidFill>
                <a:schemeClr val="accent1"/>
              </a:solidFill>
              <a:latin typeface="Amatic SC"/>
              <a:ea typeface="Amatic SC"/>
              <a:cs typeface="Amatic SC"/>
              <a:sym typeface="Amatic SC"/>
            </a:endParaRPr>
          </a:p>
          <a:p>
            <a:pPr indent="0" lvl="0" marL="0" rtl="0" algn="l">
              <a:lnSpc>
                <a:spcPct val="90000"/>
              </a:lnSpc>
              <a:spcBef>
                <a:spcPts val="520"/>
              </a:spcBef>
              <a:spcAft>
                <a:spcPts val="0"/>
              </a:spcAft>
              <a:buNone/>
            </a:pPr>
            <a:r>
              <a:t/>
            </a:r>
            <a:endParaRPr b="1" sz="3000">
              <a:solidFill>
                <a:schemeClr val="accent1"/>
              </a:solidFill>
              <a:latin typeface="Amatic SC"/>
              <a:ea typeface="Amatic SC"/>
              <a:cs typeface="Amatic SC"/>
              <a:sym typeface="Amatic SC"/>
            </a:endParaRPr>
          </a:p>
          <a:p>
            <a:pPr indent="0" lvl="0" marL="0" rtl="0" algn="l">
              <a:lnSpc>
                <a:spcPct val="90000"/>
              </a:lnSpc>
              <a:spcBef>
                <a:spcPts val="520"/>
              </a:spcBef>
              <a:spcAft>
                <a:spcPts val="0"/>
              </a:spcAft>
              <a:buNone/>
            </a:pPr>
            <a:r>
              <a:t/>
            </a:r>
            <a:endParaRPr b="1" sz="3000">
              <a:solidFill>
                <a:schemeClr val="accent1"/>
              </a:solidFill>
              <a:latin typeface="Amatic SC"/>
              <a:ea typeface="Amatic SC"/>
              <a:cs typeface="Amatic SC"/>
              <a:sym typeface="Amatic SC"/>
            </a:endParaRPr>
          </a:p>
          <a:p>
            <a:pPr indent="0" lvl="0" marL="0" rtl="0" algn="l">
              <a:lnSpc>
                <a:spcPct val="90000"/>
              </a:lnSpc>
              <a:spcBef>
                <a:spcPts val="520"/>
              </a:spcBef>
              <a:spcAft>
                <a:spcPts val="0"/>
              </a:spcAft>
              <a:buNone/>
            </a:pPr>
            <a:r>
              <a:t/>
            </a:r>
            <a:endParaRPr b="1" sz="3000">
              <a:solidFill>
                <a:schemeClr val="accent1"/>
              </a:solidFill>
              <a:latin typeface="Amatic SC"/>
              <a:ea typeface="Amatic SC"/>
              <a:cs typeface="Amatic SC"/>
              <a:sym typeface="Amatic SC"/>
            </a:endParaRPr>
          </a:p>
          <a:p>
            <a:pPr indent="-395224" lvl="0" marL="420624" rtl="0" algn="r">
              <a:lnSpc>
                <a:spcPct val="80000"/>
              </a:lnSpc>
              <a:spcBef>
                <a:spcPts val="555"/>
              </a:spcBef>
              <a:spcAft>
                <a:spcPts val="1200"/>
              </a:spcAft>
              <a:buNone/>
            </a:pPr>
            <a:r>
              <a:rPr b="1" lang="en-US" sz="2550">
                <a:solidFill>
                  <a:schemeClr val="accent1"/>
                </a:solidFill>
                <a:latin typeface="Amatic SC"/>
                <a:ea typeface="Amatic SC"/>
                <a:cs typeface="Amatic SC"/>
                <a:sym typeface="Amatic SC"/>
              </a:rPr>
              <a:t>*From the National Association for College Admission Counseling</a:t>
            </a:r>
            <a:endParaRPr sz="2700"/>
          </a:p>
        </p:txBody>
      </p:sp>
      <p:sp>
        <p:nvSpPr>
          <p:cNvPr id="188" name="Google Shape;188;p30"/>
          <p:cNvSpPr txBox="1"/>
          <p:nvPr>
            <p:ph type="title"/>
          </p:nvPr>
        </p:nvSpPr>
        <p:spPr>
          <a:xfrm>
            <a:off x="457200" y="274650"/>
            <a:ext cx="8314800" cy="1143000"/>
          </a:xfrm>
          <a:prstGeom prst="rect">
            <a:avLst/>
          </a:prstGeom>
          <a:noFill/>
          <a:ln>
            <a:noFill/>
          </a:ln>
        </p:spPr>
        <p:txBody>
          <a:bodyPr anchorCtr="0" anchor="ctr" bIns="45700" lIns="45700" spcFirstLastPara="1" rIns="45700" wrap="square" tIns="45700">
            <a:normAutofit fontScale="90000"/>
          </a:bodyPr>
          <a:lstStyle/>
          <a:p>
            <a:pPr indent="0" lvl="0" marL="0" marR="0" rtl="0" algn="l">
              <a:spcBef>
                <a:spcPts val="0"/>
              </a:spcBef>
              <a:spcAft>
                <a:spcPts val="0"/>
              </a:spcAft>
              <a:buClr>
                <a:schemeClr val="lt1"/>
              </a:buClr>
              <a:buFont typeface="Source Sans Pro"/>
              <a:buNone/>
            </a:pPr>
            <a:r>
              <a:rPr lang="en-US" sz="4600">
                <a:solidFill>
                  <a:srgbClr val="9FD4E6"/>
                </a:solidFill>
                <a:latin typeface="Source Sans Pro"/>
                <a:ea typeface="Source Sans Pro"/>
                <a:cs typeface="Source Sans Pro"/>
                <a:sym typeface="Source Sans Pro"/>
              </a:rPr>
              <a:t>Factors in the Admission Decision</a:t>
            </a:r>
            <a:endParaRPr sz="4600">
              <a:solidFill>
                <a:srgbClr val="9FD4E6"/>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457200" y="274650"/>
            <a:ext cx="8403000" cy="1143000"/>
          </a:xfrm>
          <a:prstGeom prst="rect">
            <a:avLst/>
          </a:prstGeom>
          <a:noFill/>
          <a:ln>
            <a:noFill/>
          </a:ln>
        </p:spPr>
        <p:txBody>
          <a:bodyPr anchorCtr="0" anchor="ctr" bIns="45700" lIns="45700" spcFirstLastPara="1" rIns="45700" wrap="square" tIns="45700">
            <a:normAutofit fontScale="90000"/>
          </a:bodyPr>
          <a:lstStyle/>
          <a:p>
            <a:pPr indent="0" lvl="0" marL="0" marR="0" rtl="0" algn="l">
              <a:lnSpc>
                <a:spcPct val="100000"/>
              </a:lnSpc>
              <a:spcBef>
                <a:spcPts val="0"/>
              </a:spcBef>
              <a:spcAft>
                <a:spcPts val="0"/>
              </a:spcAft>
              <a:buClr>
                <a:schemeClr val="lt1"/>
              </a:buClr>
              <a:buFont typeface="Source Sans Pro"/>
              <a:buNone/>
            </a:pPr>
            <a:r>
              <a:rPr b="1" lang="en-US">
                <a:solidFill>
                  <a:srgbClr val="9FD4E6"/>
                </a:solidFill>
              </a:rPr>
              <a:t>Additional Factors in the Admission Decision</a:t>
            </a:r>
            <a:endParaRPr b="1">
              <a:solidFill>
                <a:srgbClr val="9FD4E6"/>
              </a:solidFill>
            </a:endParaRPr>
          </a:p>
        </p:txBody>
      </p:sp>
      <p:sp>
        <p:nvSpPr>
          <p:cNvPr id="195" name="Google Shape;195;p31"/>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fontScale="77500" lnSpcReduction="20000"/>
          </a:bodyPr>
          <a:lstStyle/>
          <a:p>
            <a:pPr indent="-338296" lvl="0" marL="420624" marR="0" rtl="0" algn="l">
              <a:lnSpc>
                <a:spcPct val="90000"/>
              </a:lnSpc>
              <a:spcBef>
                <a:spcPts val="520"/>
              </a:spcBef>
              <a:spcAft>
                <a:spcPts val="0"/>
              </a:spcAft>
              <a:buSzPct val="37113"/>
              <a:buChar char="⦿"/>
            </a:pPr>
            <a:r>
              <a:rPr b="1" lang="en-US" sz="5227">
                <a:solidFill>
                  <a:schemeClr val="accent1"/>
                </a:solidFill>
                <a:latin typeface="Amatic SC"/>
                <a:ea typeface="Amatic SC"/>
                <a:cs typeface="Amatic SC"/>
                <a:sym typeface="Amatic SC"/>
              </a:rPr>
              <a:t>College Size</a:t>
            </a:r>
            <a:endParaRPr b="1" sz="5227">
              <a:solidFill>
                <a:schemeClr val="accent1"/>
              </a:solidFill>
              <a:latin typeface="Amatic SC"/>
              <a:ea typeface="Amatic SC"/>
              <a:cs typeface="Amatic SC"/>
              <a:sym typeface="Amatic SC"/>
            </a:endParaRPr>
          </a:p>
          <a:p>
            <a:pPr indent="-205708" lvl="1" marL="722376" marR="0" rtl="0" algn="l">
              <a:lnSpc>
                <a:spcPct val="90000"/>
              </a:lnSpc>
              <a:spcBef>
                <a:spcPts val="520"/>
              </a:spcBef>
              <a:spcAft>
                <a:spcPts val="0"/>
              </a:spcAft>
              <a:buSzPct val="32083"/>
              <a:buChar char="●"/>
            </a:pPr>
            <a:r>
              <a:rPr b="1" lang="en-US" sz="4840">
                <a:solidFill>
                  <a:schemeClr val="accent1"/>
                </a:solidFill>
                <a:latin typeface="Amatic SC"/>
                <a:ea typeface="Amatic SC"/>
                <a:cs typeface="Amatic SC"/>
                <a:sym typeface="Amatic SC"/>
              </a:rPr>
              <a:t>Smaller &amp; more selective schools have a more holistic approach, where larger schools rely more on numbers</a:t>
            </a:r>
            <a:endParaRPr b="1" sz="4840">
              <a:solidFill>
                <a:schemeClr val="accent1"/>
              </a:solidFill>
              <a:latin typeface="Amatic SC"/>
              <a:ea typeface="Amatic SC"/>
              <a:cs typeface="Amatic SC"/>
              <a:sym typeface="Amatic SC"/>
            </a:endParaRPr>
          </a:p>
          <a:p>
            <a:pPr indent="-338296" lvl="0" marL="420624" marR="0" rtl="0" algn="l">
              <a:lnSpc>
                <a:spcPct val="90000"/>
              </a:lnSpc>
              <a:spcBef>
                <a:spcPts val="520"/>
              </a:spcBef>
              <a:spcAft>
                <a:spcPts val="0"/>
              </a:spcAft>
              <a:buSzPct val="37113"/>
              <a:buChar char="⦿"/>
            </a:pPr>
            <a:r>
              <a:rPr b="1" lang="en-US" sz="5227">
                <a:solidFill>
                  <a:schemeClr val="accent1"/>
                </a:solidFill>
                <a:latin typeface="Amatic SC"/>
                <a:ea typeface="Amatic SC"/>
                <a:cs typeface="Amatic SC"/>
                <a:sym typeface="Amatic SC"/>
              </a:rPr>
              <a:t>Class Rank is de-emphasized</a:t>
            </a:r>
            <a:endParaRPr b="1" sz="5227">
              <a:solidFill>
                <a:schemeClr val="accent1"/>
              </a:solidFill>
              <a:latin typeface="Amatic SC"/>
              <a:ea typeface="Amatic SC"/>
              <a:cs typeface="Amatic SC"/>
              <a:sym typeface="Amatic SC"/>
            </a:endParaRPr>
          </a:p>
          <a:p>
            <a:pPr indent="-338296" lvl="0" marL="420624" marR="0" rtl="0" algn="l">
              <a:lnSpc>
                <a:spcPct val="90000"/>
              </a:lnSpc>
              <a:spcBef>
                <a:spcPts val="520"/>
              </a:spcBef>
              <a:spcAft>
                <a:spcPts val="0"/>
              </a:spcAft>
              <a:buSzPct val="37113"/>
              <a:buChar char="⦿"/>
            </a:pPr>
            <a:r>
              <a:rPr b="1" lang="en-US" sz="5227">
                <a:solidFill>
                  <a:schemeClr val="accent1"/>
                </a:solidFill>
                <a:latin typeface="Amatic SC"/>
                <a:ea typeface="Amatic SC"/>
                <a:cs typeface="Amatic SC"/>
                <a:sym typeface="Amatic SC"/>
              </a:rPr>
              <a:t>Essays</a:t>
            </a:r>
            <a:endParaRPr b="1" sz="5227">
              <a:solidFill>
                <a:schemeClr val="accent1"/>
              </a:solidFill>
              <a:latin typeface="Amatic SC"/>
              <a:ea typeface="Amatic SC"/>
              <a:cs typeface="Amatic SC"/>
              <a:sym typeface="Amatic SC"/>
            </a:endParaRPr>
          </a:p>
          <a:p>
            <a:pPr indent="-205708" lvl="1" marL="722376" marR="0" rtl="0" algn="l">
              <a:lnSpc>
                <a:spcPct val="90000"/>
              </a:lnSpc>
              <a:spcBef>
                <a:spcPts val="520"/>
              </a:spcBef>
              <a:spcAft>
                <a:spcPts val="0"/>
              </a:spcAft>
              <a:buSzPct val="32083"/>
              <a:buChar char="●"/>
            </a:pPr>
            <a:r>
              <a:rPr b="1" lang="en-US" sz="4840">
                <a:solidFill>
                  <a:schemeClr val="accent1"/>
                </a:solidFill>
                <a:latin typeface="Amatic SC"/>
                <a:ea typeface="Amatic SC"/>
                <a:cs typeface="Amatic SC"/>
                <a:sym typeface="Amatic SC"/>
              </a:rPr>
              <a:t>Those that require them WILL read them</a:t>
            </a:r>
            <a:endParaRPr b="1" sz="4840">
              <a:solidFill>
                <a:schemeClr val="accent1"/>
              </a:solidFill>
              <a:latin typeface="Amatic SC"/>
              <a:ea typeface="Amatic SC"/>
              <a:cs typeface="Amatic SC"/>
              <a:sym typeface="Amatic SC"/>
            </a:endParaRPr>
          </a:p>
          <a:p>
            <a:pPr indent="-338296" lvl="0" marL="420624" marR="0" rtl="0" algn="l">
              <a:lnSpc>
                <a:spcPct val="90000"/>
              </a:lnSpc>
              <a:spcBef>
                <a:spcPts val="520"/>
              </a:spcBef>
              <a:spcAft>
                <a:spcPts val="0"/>
              </a:spcAft>
              <a:buSzPct val="37113"/>
              <a:buChar char="⦿"/>
            </a:pPr>
            <a:r>
              <a:rPr b="1" lang="en-US" sz="5227">
                <a:solidFill>
                  <a:schemeClr val="accent1"/>
                </a:solidFill>
                <a:latin typeface="Amatic SC"/>
                <a:ea typeface="Amatic SC"/>
                <a:cs typeface="Amatic SC"/>
                <a:sym typeface="Amatic SC"/>
              </a:rPr>
              <a:t>Student Diversity</a:t>
            </a:r>
            <a:endParaRPr b="1" sz="5227">
              <a:solidFill>
                <a:schemeClr val="accent1"/>
              </a:solidFill>
              <a:latin typeface="Amatic SC"/>
              <a:ea typeface="Amatic SC"/>
              <a:cs typeface="Amatic SC"/>
              <a:sym typeface="Amatic SC"/>
            </a:endParaRPr>
          </a:p>
          <a:p>
            <a:pPr indent="301752" lvl="0" marL="420624" marR="0" rtl="0" algn="l">
              <a:lnSpc>
                <a:spcPct val="90000"/>
              </a:lnSpc>
              <a:spcBef>
                <a:spcPts val="520"/>
              </a:spcBef>
              <a:spcAft>
                <a:spcPts val="0"/>
              </a:spcAft>
              <a:buNone/>
            </a:pPr>
            <a:r>
              <a:rPr b="1" lang="en-US" sz="5227">
                <a:solidFill>
                  <a:schemeClr val="accent1"/>
                </a:solidFill>
                <a:latin typeface="Amatic SC"/>
                <a:ea typeface="Amatic SC"/>
                <a:cs typeface="Amatic SC"/>
                <a:sym typeface="Amatic SC"/>
              </a:rPr>
              <a:t>		</a:t>
            </a:r>
            <a:r>
              <a:rPr b="1" lang="en-US" sz="2550">
                <a:solidFill>
                  <a:schemeClr val="accent1"/>
                </a:solidFill>
                <a:latin typeface="Amatic SC"/>
                <a:ea typeface="Amatic SC"/>
                <a:cs typeface="Amatic SC"/>
                <a:sym typeface="Amatic SC"/>
              </a:rPr>
              <a:t>*From the National Association for College Admission Counseling</a:t>
            </a:r>
            <a:endParaRPr b="1" sz="2550">
              <a:solidFill>
                <a:schemeClr val="accent1"/>
              </a:solidFill>
              <a:latin typeface="Amatic SC"/>
              <a:ea typeface="Amatic SC"/>
              <a:cs typeface="Amatic SC"/>
              <a:sym typeface="Amatic S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marR="0" rtl="0" algn="l">
              <a:spcBef>
                <a:spcPts val="0"/>
              </a:spcBef>
              <a:spcAft>
                <a:spcPts val="0"/>
              </a:spcAft>
              <a:buClr>
                <a:schemeClr val="lt1"/>
              </a:buClr>
              <a:buFont typeface="Source Sans Pro"/>
              <a:buNone/>
            </a:pPr>
            <a:r>
              <a:rPr b="1" lang="en-US">
                <a:solidFill>
                  <a:srgbClr val="9FD4E6"/>
                </a:solidFill>
              </a:rPr>
              <a:t>ACT/SAT Info - OPTIONAL</a:t>
            </a:r>
            <a:endParaRPr b="1">
              <a:solidFill>
                <a:srgbClr val="9FD4E6"/>
              </a:solidFill>
            </a:endParaRPr>
          </a:p>
        </p:txBody>
      </p:sp>
      <p:sp>
        <p:nvSpPr>
          <p:cNvPr id="202" name="Google Shape;202;p32"/>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50774" lvl="0" marL="420624" marR="0" rtl="0" algn="l">
              <a:lnSpc>
                <a:spcPct val="115000"/>
              </a:lnSpc>
              <a:spcBef>
                <a:spcPts val="0"/>
              </a:spcBef>
              <a:spcAft>
                <a:spcPts val="0"/>
              </a:spcAft>
              <a:buSzPts val="1380"/>
              <a:buFont typeface="Montserrat"/>
              <a:buChar char="⦿"/>
            </a:pPr>
            <a:r>
              <a:rPr b="1" lang="en-US" sz="4527">
                <a:solidFill>
                  <a:schemeClr val="accent1"/>
                </a:solidFill>
                <a:latin typeface="Amatic SC"/>
                <a:ea typeface="Amatic SC"/>
                <a:cs typeface="Amatic SC"/>
                <a:sym typeface="Amatic SC"/>
              </a:rPr>
              <a:t>Registration</a:t>
            </a:r>
            <a:endParaRPr b="1" sz="4527">
              <a:solidFill>
                <a:schemeClr val="accent1"/>
              </a:solidFill>
              <a:latin typeface="Amatic SC"/>
              <a:ea typeface="Amatic SC"/>
              <a:cs typeface="Amatic SC"/>
              <a:sym typeface="Amatic SC"/>
            </a:endParaRPr>
          </a:p>
          <a:p>
            <a:pPr indent="-233426" lvl="1" marL="722376" marR="0" rtl="0" algn="l">
              <a:lnSpc>
                <a:spcPct val="90000"/>
              </a:lnSpc>
              <a:spcBef>
                <a:spcPts val="481"/>
              </a:spcBef>
              <a:spcAft>
                <a:spcPts val="0"/>
              </a:spcAft>
              <a:buClr>
                <a:schemeClr val="accent1"/>
              </a:buClr>
              <a:buSzPts val="1465"/>
              <a:buFont typeface="Montserrat"/>
              <a:buChar char="●"/>
            </a:pPr>
            <a:r>
              <a:rPr i="0" lang="en-US" sz="1704" u="sng" cap="none" strike="noStrike">
                <a:solidFill>
                  <a:schemeClr val="hlink"/>
                </a:solidFill>
                <a:latin typeface="Montserrat"/>
                <a:ea typeface="Montserrat"/>
                <a:cs typeface="Montserrat"/>
                <a:sym typeface="Montserrat"/>
                <a:hlinkClick r:id="rId3"/>
              </a:rPr>
              <a:t>www.collegeboard.com</a:t>
            </a:r>
            <a:r>
              <a:rPr i="0" lang="en-US" sz="1704" u="none" cap="none" strike="noStrike">
                <a:solidFill>
                  <a:schemeClr val="lt1"/>
                </a:solidFill>
                <a:latin typeface="Montserrat"/>
                <a:ea typeface="Montserrat"/>
                <a:cs typeface="Montserrat"/>
                <a:sym typeface="Montserrat"/>
              </a:rPr>
              <a:t> </a:t>
            </a:r>
            <a:r>
              <a:rPr i="0" lang="en-US" sz="1704" u="none" cap="none" strike="noStrike">
                <a:solidFill>
                  <a:srgbClr val="1B212C"/>
                </a:solidFill>
                <a:latin typeface="Montserrat"/>
                <a:ea typeface="Montserrat"/>
                <a:cs typeface="Montserrat"/>
                <a:sym typeface="Montserrat"/>
              </a:rPr>
              <a:t>- SAT</a:t>
            </a:r>
            <a:endParaRPr sz="1900">
              <a:solidFill>
                <a:srgbClr val="1B212C"/>
              </a:solidFill>
              <a:latin typeface="Montserrat"/>
              <a:ea typeface="Montserrat"/>
              <a:cs typeface="Montserrat"/>
              <a:sym typeface="Montserrat"/>
            </a:endParaRPr>
          </a:p>
          <a:p>
            <a:pPr indent="-233426" lvl="1" marL="722376" marR="0" rtl="0" algn="l">
              <a:lnSpc>
                <a:spcPct val="90000"/>
              </a:lnSpc>
              <a:spcBef>
                <a:spcPts val="481"/>
              </a:spcBef>
              <a:spcAft>
                <a:spcPts val="0"/>
              </a:spcAft>
              <a:buClr>
                <a:schemeClr val="accent1"/>
              </a:buClr>
              <a:buSzPts val="1465"/>
              <a:buFont typeface="Montserrat"/>
              <a:buChar char="●"/>
            </a:pPr>
            <a:r>
              <a:rPr i="0" lang="en-US" sz="1704" u="sng" cap="none" strike="noStrike">
                <a:solidFill>
                  <a:schemeClr val="hlink"/>
                </a:solidFill>
                <a:latin typeface="Montserrat"/>
                <a:ea typeface="Montserrat"/>
                <a:cs typeface="Montserrat"/>
                <a:sym typeface="Montserrat"/>
                <a:hlinkClick r:id="rId4"/>
              </a:rPr>
              <a:t>www.actstudent.org</a:t>
            </a:r>
            <a:r>
              <a:rPr i="0" lang="en-US" sz="1704" u="none" cap="none" strike="noStrike">
                <a:solidFill>
                  <a:schemeClr val="lt1"/>
                </a:solidFill>
                <a:latin typeface="Montserrat"/>
                <a:ea typeface="Montserrat"/>
                <a:cs typeface="Montserrat"/>
                <a:sym typeface="Montserrat"/>
              </a:rPr>
              <a:t> </a:t>
            </a:r>
            <a:r>
              <a:rPr i="0" lang="en-US" sz="1704" u="none" cap="none" strike="noStrike">
                <a:solidFill>
                  <a:srgbClr val="1B212C"/>
                </a:solidFill>
                <a:latin typeface="Montserrat"/>
                <a:ea typeface="Montserrat"/>
                <a:cs typeface="Montserrat"/>
                <a:sym typeface="Montserrat"/>
              </a:rPr>
              <a:t>– ACT</a:t>
            </a:r>
            <a:endParaRPr sz="1704">
              <a:solidFill>
                <a:srgbClr val="1B212C"/>
              </a:solidFill>
              <a:latin typeface="Montserrat"/>
              <a:ea typeface="Montserrat"/>
              <a:cs typeface="Montserrat"/>
              <a:sym typeface="Montserrat"/>
            </a:endParaRPr>
          </a:p>
          <a:p>
            <a:pPr indent="-350774" lvl="0" marL="420624" marR="0" rtl="0" algn="l">
              <a:lnSpc>
                <a:spcPct val="115000"/>
              </a:lnSpc>
              <a:spcBef>
                <a:spcPts val="0"/>
              </a:spcBef>
              <a:spcAft>
                <a:spcPts val="0"/>
              </a:spcAft>
              <a:buSzPts val="1380"/>
              <a:buFont typeface="Montserrat"/>
              <a:buChar char="⦿"/>
            </a:pPr>
            <a:r>
              <a:rPr b="1" lang="en-US" sz="4527">
                <a:solidFill>
                  <a:schemeClr val="accent1"/>
                </a:solidFill>
                <a:latin typeface="Amatic SC"/>
                <a:ea typeface="Amatic SC"/>
                <a:cs typeface="Amatic SC"/>
                <a:sym typeface="Amatic SC"/>
              </a:rPr>
              <a:t>Test Dates:</a:t>
            </a:r>
            <a:endParaRPr b="1" sz="4527">
              <a:solidFill>
                <a:schemeClr val="accent1"/>
              </a:solidFill>
              <a:latin typeface="Amatic SC"/>
              <a:ea typeface="Amatic SC"/>
              <a:cs typeface="Amatic SC"/>
              <a:sym typeface="Amatic SC"/>
            </a:endParaRPr>
          </a:p>
          <a:p>
            <a:pPr indent="0" lvl="0" marL="0" marR="0" rtl="0" algn="l">
              <a:lnSpc>
                <a:spcPct val="115000"/>
              </a:lnSpc>
              <a:spcBef>
                <a:spcPts val="0"/>
              </a:spcBef>
              <a:spcAft>
                <a:spcPts val="0"/>
              </a:spcAft>
              <a:buNone/>
            </a:pPr>
            <a:r>
              <a:t/>
            </a:r>
            <a:endParaRPr b="1" sz="4527">
              <a:solidFill>
                <a:schemeClr val="accent1"/>
              </a:solidFill>
              <a:latin typeface="Amatic SC"/>
              <a:ea typeface="Amatic SC"/>
              <a:cs typeface="Amatic SC"/>
              <a:sym typeface="Amatic SC"/>
            </a:endParaRPr>
          </a:p>
        </p:txBody>
      </p:sp>
      <p:sp>
        <p:nvSpPr>
          <p:cNvPr id="203" name="Google Shape;203;p32"/>
          <p:cNvSpPr txBox="1"/>
          <p:nvPr/>
        </p:nvSpPr>
        <p:spPr>
          <a:xfrm>
            <a:off x="2601350" y="3096000"/>
            <a:ext cx="2709000" cy="3762000"/>
          </a:xfrm>
          <a:prstGeom prst="rect">
            <a:avLst/>
          </a:prstGeom>
          <a:noFill/>
          <a:ln>
            <a:noFill/>
          </a:ln>
        </p:spPr>
        <p:txBody>
          <a:bodyPr anchorCtr="0" anchor="t" bIns="91425" lIns="91425" spcFirstLastPara="1" rIns="91425" wrap="square" tIns="91425">
            <a:spAutoFit/>
          </a:bodyPr>
          <a:lstStyle/>
          <a:p>
            <a:pPr indent="0" lvl="0" marL="1371600" marR="0" rtl="0" algn="l">
              <a:lnSpc>
                <a:spcPct val="115000"/>
              </a:lnSpc>
              <a:spcBef>
                <a:spcPts val="600"/>
              </a:spcBef>
              <a:spcAft>
                <a:spcPts val="0"/>
              </a:spcAft>
              <a:buNone/>
            </a:pPr>
            <a:r>
              <a:rPr b="1" lang="en-US" sz="3200" u="sng">
                <a:solidFill>
                  <a:schemeClr val="accent1"/>
                </a:solidFill>
                <a:latin typeface="Amatic SC"/>
                <a:ea typeface="Amatic SC"/>
                <a:cs typeface="Amatic SC"/>
                <a:sym typeface="Amatic SC"/>
              </a:rPr>
              <a:t>ACT</a:t>
            </a:r>
            <a:endParaRPr b="1" sz="3200" u="sng">
              <a:solidFill>
                <a:schemeClr val="accent1"/>
              </a:solidFill>
              <a:latin typeface="Amatic SC"/>
              <a:ea typeface="Amatic SC"/>
              <a:cs typeface="Amatic SC"/>
              <a:sym typeface="Amatic SC"/>
            </a:endParaRPr>
          </a:p>
          <a:p>
            <a:pPr indent="0" lvl="0" marL="1371600" marR="0" rtl="0" algn="l">
              <a:lnSpc>
                <a:spcPct val="115000"/>
              </a:lnSpc>
              <a:spcBef>
                <a:spcPts val="1200"/>
              </a:spcBef>
              <a:spcAft>
                <a:spcPts val="0"/>
              </a:spcAft>
              <a:buNone/>
            </a:pPr>
            <a:r>
              <a:rPr b="1" lang="en-US" sz="2600">
                <a:solidFill>
                  <a:schemeClr val="accent1"/>
                </a:solidFill>
                <a:latin typeface="Amatic SC"/>
                <a:ea typeface="Amatic SC"/>
                <a:cs typeface="Amatic SC"/>
                <a:sym typeface="Amatic SC"/>
              </a:rPr>
              <a:t>December 10</a:t>
            </a:r>
            <a:endParaRPr b="1" sz="2600">
              <a:solidFill>
                <a:schemeClr val="accent1"/>
              </a:solidFill>
              <a:latin typeface="Amatic SC"/>
              <a:ea typeface="Amatic SC"/>
              <a:cs typeface="Amatic SC"/>
              <a:sym typeface="Amatic SC"/>
            </a:endParaRPr>
          </a:p>
          <a:p>
            <a:pPr indent="0" lvl="0" marL="1371600" marR="0" rtl="0" algn="l">
              <a:lnSpc>
                <a:spcPct val="115000"/>
              </a:lnSpc>
              <a:spcBef>
                <a:spcPts val="1200"/>
              </a:spcBef>
              <a:spcAft>
                <a:spcPts val="0"/>
              </a:spcAft>
              <a:buNone/>
            </a:pPr>
            <a:r>
              <a:rPr b="1" lang="en-US" sz="2600">
                <a:solidFill>
                  <a:schemeClr val="accent1"/>
                </a:solidFill>
                <a:latin typeface="Amatic SC"/>
                <a:ea typeface="Amatic SC"/>
                <a:cs typeface="Amatic SC"/>
                <a:sym typeface="Amatic SC"/>
              </a:rPr>
              <a:t>February 11</a:t>
            </a:r>
            <a:endParaRPr b="1" sz="2600">
              <a:solidFill>
                <a:schemeClr val="accent1"/>
              </a:solidFill>
              <a:latin typeface="Amatic SC"/>
              <a:ea typeface="Amatic SC"/>
              <a:cs typeface="Amatic SC"/>
              <a:sym typeface="Amatic SC"/>
            </a:endParaRPr>
          </a:p>
          <a:p>
            <a:pPr indent="0" lvl="0" marL="1371600" marR="0" rtl="0" algn="l">
              <a:lnSpc>
                <a:spcPct val="115000"/>
              </a:lnSpc>
              <a:spcBef>
                <a:spcPts val="1200"/>
              </a:spcBef>
              <a:spcAft>
                <a:spcPts val="0"/>
              </a:spcAft>
              <a:buNone/>
            </a:pPr>
            <a:r>
              <a:rPr b="1" lang="en-US" sz="2600">
                <a:solidFill>
                  <a:schemeClr val="accent1"/>
                </a:solidFill>
                <a:latin typeface="Amatic SC"/>
                <a:ea typeface="Amatic SC"/>
                <a:cs typeface="Amatic SC"/>
                <a:sym typeface="Amatic SC"/>
              </a:rPr>
              <a:t>April 15</a:t>
            </a:r>
            <a:endParaRPr b="1" sz="2600">
              <a:solidFill>
                <a:schemeClr val="accent1"/>
              </a:solidFill>
              <a:latin typeface="Amatic SC"/>
              <a:ea typeface="Amatic SC"/>
              <a:cs typeface="Amatic SC"/>
              <a:sym typeface="Amatic SC"/>
            </a:endParaRPr>
          </a:p>
          <a:p>
            <a:pPr indent="0" lvl="0" marL="1371600" marR="0" rtl="0" algn="l">
              <a:lnSpc>
                <a:spcPct val="115000"/>
              </a:lnSpc>
              <a:spcBef>
                <a:spcPts val="1200"/>
              </a:spcBef>
              <a:spcAft>
                <a:spcPts val="0"/>
              </a:spcAft>
              <a:buNone/>
            </a:pPr>
            <a:r>
              <a:rPr b="1" lang="en-US" sz="2600">
                <a:solidFill>
                  <a:schemeClr val="accent1"/>
                </a:solidFill>
                <a:latin typeface="Amatic SC"/>
                <a:ea typeface="Amatic SC"/>
                <a:cs typeface="Amatic SC"/>
                <a:sym typeface="Amatic SC"/>
              </a:rPr>
              <a:t>June 10</a:t>
            </a:r>
            <a:endParaRPr b="1" sz="2600">
              <a:solidFill>
                <a:schemeClr val="accent1"/>
              </a:solidFill>
              <a:latin typeface="Amatic SC"/>
              <a:ea typeface="Amatic SC"/>
              <a:cs typeface="Amatic SC"/>
              <a:sym typeface="Amatic SC"/>
            </a:endParaRPr>
          </a:p>
          <a:p>
            <a:pPr indent="0" lvl="0" marL="1371600" marR="0" rtl="0" algn="l">
              <a:lnSpc>
                <a:spcPct val="115000"/>
              </a:lnSpc>
              <a:spcBef>
                <a:spcPts val="1200"/>
              </a:spcBef>
              <a:spcAft>
                <a:spcPts val="1200"/>
              </a:spcAft>
              <a:buNone/>
            </a:pPr>
            <a:r>
              <a:rPr b="1" lang="en-US" sz="2600">
                <a:solidFill>
                  <a:schemeClr val="accent1"/>
                </a:solidFill>
                <a:latin typeface="Amatic SC"/>
                <a:ea typeface="Amatic SC"/>
                <a:cs typeface="Amatic SC"/>
                <a:sym typeface="Amatic SC"/>
              </a:rPr>
              <a:t>July 15</a:t>
            </a:r>
            <a:endParaRPr sz="1700">
              <a:latin typeface="Source Code Pro"/>
              <a:ea typeface="Source Code Pro"/>
              <a:cs typeface="Source Code Pro"/>
              <a:sym typeface="Source Code Pro"/>
            </a:endParaRPr>
          </a:p>
        </p:txBody>
      </p:sp>
      <p:sp>
        <p:nvSpPr>
          <p:cNvPr id="204" name="Google Shape;204;p32"/>
          <p:cNvSpPr txBox="1"/>
          <p:nvPr/>
        </p:nvSpPr>
        <p:spPr>
          <a:xfrm>
            <a:off x="4827025" y="3096000"/>
            <a:ext cx="2709000" cy="3762000"/>
          </a:xfrm>
          <a:prstGeom prst="rect">
            <a:avLst/>
          </a:prstGeom>
          <a:noFill/>
          <a:ln>
            <a:noFill/>
          </a:ln>
        </p:spPr>
        <p:txBody>
          <a:bodyPr anchorCtr="0" anchor="t" bIns="91425" lIns="91425" spcFirstLastPara="1" rIns="91425" wrap="square" tIns="91425">
            <a:spAutoFit/>
          </a:bodyPr>
          <a:lstStyle/>
          <a:p>
            <a:pPr indent="0" lvl="0" marL="1371600" marR="0" rtl="0" algn="l">
              <a:lnSpc>
                <a:spcPct val="115000"/>
              </a:lnSpc>
              <a:spcBef>
                <a:spcPts val="600"/>
              </a:spcBef>
              <a:spcAft>
                <a:spcPts val="0"/>
              </a:spcAft>
              <a:buNone/>
            </a:pPr>
            <a:r>
              <a:rPr b="1" lang="en-US" sz="3200" u="sng">
                <a:solidFill>
                  <a:schemeClr val="accent1"/>
                </a:solidFill>
                <a:latin typeface="Amatic SC"/>
                <a:ea typeface="Amatic SC"/>
                <a:cs typeface="Amatic SC"/>
                <a:sym typeface="Amatic SC"/>
              </a:rPr>
              <a:t>SAT</a:t>
            </a:r>
            <a:endParaRPr b="1" sz="3200" u="sng">
              <a:solidFill>
                <a:schemeClr val="accent1"/>
              </a:solidFill>
              <a:latin typeface="Amatic SC"/>
              <a:ea typeface="Amatic SC"/>
              <a:cs typeface="Amatic SC"/>
              <a:sym typeface="Amatic SC"/>
            </a:endParaRPr>
          </a:p>
          <a:p>
            <a:pPr indent="0" lvl="0" marL="1371600" marR="0" rtl="0" algn="l">
              <a:lnSpc>
                <a:spcPct val="115000"/>
              </a:lnSpc>
              <a:spcBef>
                <a:spcPts val="1200"/>
              </a:spcBef>
              <a:spcAft>
                <a:spcPts val="0"/>
              </a:spcAft>
              <a:buNone/>
            </a:pPr>
            <a:r>
              <a:rPr b="1" lang="en-US" sz="2600">
                <a:solidFill>
                  <a:schemeClr val="accent1"/>
                </a:solidFill>
                <a:latin typeface="Amatic SC"/>
                <a:ea typeface="Amatic SC"/>
                <a:cs typeface="Amatic SC"/>
                <a:sym typeface="Amatic SC"/>
              </a:rPr>
              <a:t>November 5</a:t>
            </a:r>
            <a:endParaRPr b="1" sz="2600">
              <a:solidFill>
                <a:schemeClr val="accent1"/>
              </a:solidFill>
              <a:latin typeface="Amatic SC"/>
              <a:ea typeface="Amatic SC"/>
              <a:cs typeface="Amatic SC"/>
              <a:sym typeface="Amatic SC"/>
            </a:endParaRPr>
          </a:p>
          <a:p>
            <a:pPr indent="0" lvl="0" marL="1371600" marR="0" rtl="0" algn="l">
              <a:lnSpc>
                <a:spcPct val="115000"/>
              </a:lnSpc>
              <a:spcBef>
                <a:spcPts val="1200"/>
              </a:spcBef>
              <a:spcAft>
                <a:spcPts val="0"/>
              </a:spcAft>
              <a:buNone/>
            </a:pPr>
            <a:r>
              <a:rPr b="1" lang="en-US" sz="2600">
                <a:solidFill>
                  <a:schemeClr val="accent1"/>
                </a:solidFill>
                <a:latin typeface="Amatic SC"/>
                <a:ea typeface="Amatic SC"/>
                <a:cs typeface="Amatic SC"/>
                <a:sym typeface="Amatic SC"/>
              </a:rPr>
              <a:t>December 3</a:t>
            </a:r>
            <a:endParaRPr b="1" sz="2600">
              <a:solidFill>
                <a:schemeClr val="accent1"/>
              </a:solidFill>
              <a:latin typeface="Amatic SC"/>
              <a:ea typeface="Amatic SC"/>
              <a:cs typeface="Amatic SC"/>
              <a:sym typeface="Amatic SC"/>
            </a:endParaRPr>
          </a:p>
          <a:p>
            <a:pPr indent="0" lvl="0" marL="1371600" marR="0" rtl="0" algn="l">
              <a:lnSpc>
                <a:spcPct val="115000"/>
              </a:lnSpc>
              <a:spcBef>
                <a:spcPts val="1200"/>
              </a:spcBef>
              <a:spcAft>
                <a:spcPts val="0"/>
              </a:spcAft>
              <a:buNone/>
            </a:pPr>
            <a:r>
              <a:rPr b="1" lang="en-US" sz="2600">
                <a:solidFill>
                  <a:schemeClr val="accent1"/>
                </a:solidFill>
                <a:latin typeface="Amatic SC"/>
                <a:ea typeface="Amatic SC"/>
                <a:cs typeface="Amatic SC"/>
                <a:sym typeface="Amatic SC"/>
              </a:rPr>
              <a:t>March 11</a:t>
            </a:r>
            <a:endParaRPr b="1" sz="2600">
              <a:solidFill>
                <a:schemeClr val="accent1"/>
              </a:solidFill>
              <a:latin typeface="Amatic SC"/>
              <a:ea typeface="Amatic SC"/>
              <a:cs typeface="Amatic SC"/>
              <a:sym typeface="Amatic SC"/>
            </a:endParaRPr>
          </a:p>
          <a:p>
            <a:pPr indent="0" lvl="0" marL="1371600" marR="0" rtl="0" algn="l">
              <a:lnSpc>
                <a:spcPct val="115000"/>
              </a:lnSpc>
              <a:spcBef>
                <a:spcPts val="1200"/>
              </a:spcBef>
              <a:spcAft>
                <a:spcPts val="0"/>
              </a:spcAft>
              <a:buNone/>
            </a:pPr>
            <a:r>
              <a:rPr b="1" lang="en-US" sz="2600">
                <a:solidFill>
                  <a:schemeClr val="accent1"/>
                </a:solidFill>
                <a:latin typeface="Amatic SC"/>
                <a:ea typeface="Amatic SC"/>
                <a:cs typeface="Amatic SC"/>
                <a:sym typeface="Amatic SC"/>
              </a:rPr>
              <a:t>May 6</a:t>
            </a:r>
            <a:endParaRPr b="1" sz="2600">
              <a:solidFill>
                <a:schemeClr val="accent1"/>
              </a:solidFill>
              <a:latin typeface="Amatic SC"/>
              <a:ea typeface="Amatic SC"/>
              <a:cs typeface="Amatic SC"/>
              <a:sym typeface="Amatic SC"/>
            </a:endParaRPr>
          </a:p>
          <a:p>
            <a:pPr indent="0" lvl="0" marL="1371600" marR="0" rtl="0" algn="l">
              <a:lnSpc>
                <a:spcPct val="115000"/>
              </a:lnSpc>
              <a:spcBef>
                <a:spcPts val="1200"/>
              </a:spcBef>
              <a:spcAft>
                <a:spcPts val="1200"/>
              </a:spcAft>
              <a:buNone/>
            </a:pPr>
            <a:r>
              <a:rPr b="1" lang="en-US" sz="2600">
                <a:solidFill>
                  <a:schemeClr val="accent1"/>
                </a:solidFill>
                <a:latin typeface="Amatic SC"/>
                <a:ea typeface="Amatic SC"/>
                <a:cs typeface="Amatic SC"/>
                <a:sym typeface="Amatic SC"/>
              </a:rPr>
              <a:t>June 3</a:t>
            </a:r>
            <a:endParaRPr b="1" sz="2600">
              <a:solidFill>
                <a:schemeClr val="accent1"/>
              </a:solidFill>
              <a:latin typeface="Amatic SC"/>
              <a:ea typeface="Amatic SC"/>
              <a:cs typeface="Amatic SC"/>
              <a:sym typeface="Amatic SC"/>
            </a:endParaRPr>
          </a:p>
        </p:txBody>
      </p:sp>
      <p:pic>
        <p:nvPicPr>
          <p:cNvPr id="205" name="Google Shape;205;p32"/>
          <p:cNvPicPr preferRelativeResize="0"/>
          <p:nvPr/>
        </p:nvPicPr>
        <p:blipFill>
          <a:blip r:embed="rId5">
            <a:alphaModFix/>
          </a:blip>
          <a:stretch>
            <a:fillRect/>
          </a:stretch>
        </p:blipFill>
        <p:spPr>
          <a:xfrm>
            <a:off x="457200" y="3990127"/>
            <a:ext cx="3106671" cy="23300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457200" y="274638"/>
            <a:ext cx="7467600" cy="1143000"/>
          </a:xfrm>
          <a:prstGeom prst="rect">
            <a:avLst/>
          </a:prstGeom>
          <a:noFill/>
          <a:ln cap="flat" cmpd="sng" w="9525">
            <a:solidFill>
              <a:schemeClr val="accent1"/>
            </a:solidFill>
            <a:prstDash val="solid"/>
            <a:round/>
            <a:headEnd len="sm" w="sm" type="none"/>
            <a:tailEnd len="sm" w="sm" type="none"/>
          </a:ln>
        </p:spPr>
        <p:txBody>
          <a:bodyPr anchorCtr="0" anchor="ctr" bIns="45700" lIns="45700" spcFirstLastPara="1" rIns="45700" wrap="square" tIns="45700">
            <a:normAutofit/>
          </a:bodyPr>
          <a:lstStyle/>
          <a:p>
            <a:pPr indent="0" lvl="0" marL="0" marR="0" rtl="0" algn="l">
              <a:spcBef>
                <a:spcPts val="0"/>
              </a:spcBef>
              <a:spcAft>
                <a:spcPts val="0"/>
              </a:spcAft>
              <a:buClr>
                <a:srgbClr val="01C2EF"/>
              </a:buClr>
              <a:buFont typeface="Source Sans Pro"/>
              <a:buNone/>
            </a:pPr>
            <a:r>
              <a:rPr b="1" lang="en-US" sz="5500">
                <a:solidFill>
                  <a:srgbClr val="9FD4E6"/>
                </a:solidFill>
              </a:rPr>
              <a:t>Welcome!</a:t>
            </a:r>
            <a:endParaRPr b="1" sz="5500">
              <a:solidFill>
                <a:srgbClr val="9FD4E6"/>
              </a:solidFill>
            </a:endParaRPr>
          </a:p>
        </p:txBody>
      </p:sp>
      <p:sp>
        <p:nvSpPr>
          <p:cNvPr id="74" name="Google Shape;74;p15"/>
          <p:cNvSpPr txBox="1"/>
          <p:nvPr>
            <p:ph idx="1" type="body"/>
          </p:nvPr>
        </p:nvSpPr>
        <p:spPr>
          <a:xfrm>
            <a:off x="457200" y="1600200"/>
            <a:ext cx="7467600" cy="4526100"/>
          </a:xfrm>
          <a:prstGeom prst="rect">
            <a:avLst/>
          </a:prstGeom>
          <a:noFill/>
          <a:ln>
            <a:noFill/>
          </a:ln>
        </p:spPr>
        <p:txBody>
          <a:bodyPr anchorCtr="0" anchor="t" bIns="45700" lIns="91425" spcFirstLastPara="1" rIns="91425" wrap="square" tIns="45700">
            <a:normAutofit/>
          </a:bodyPr>
          <a:lstStyle/>
          <a:p>
            <a:pPr indent="-347599" lvl="0" marL="420624" marR="0" rtl="0" algn="l">
              <a:lnSpc>
                <a:spcPct val="95000"/>
              </a:lnSpc>
              <a:spcBef>
                <a:spcPts val="0"/>
              </a:spcBef>
              <a:spcAft>
                <a:spcPts val="0"/>
              </a:spcAft>
              <a:buClr>
                <a:schemeClr val="accent1"/>
              </a:buClr>
              <a:buSzPts val="1650"/>
              <a:buFont typeface="Amatic SC"/>
              <a:buChar char="⦿"/>
            </a:pPr>
            <a:r>
              <a:rPr b="1" lang="en-US" sz="5618">
                <a:solidFill>
                  <a:schemeClr val="accent1"/>
                </a:solidFill>
                <a:latin typeface="Amatic SC"/>
                <a:ea typeface="Amatic SC"/>
                <a:cs typeface="Amatic SC"/>
                <a:sym typeface="Amatic SC"/>
              </a:rPr>
              <a:t>Counselors:</a:t>
            </a:r>
            <a:endParaRPr b="1" sz="5618">
              <a:solidFill>
                <a:schemeClr val="accent1"/>
              </a:solidFill>
              <a:latin typeface="Amatic SC"/>
              <a:ea typeface="Amatic SC"/>
              <a:cs typeface="Amatic SC"/>
              <a:sym typeface="Amatic SC"/>
            </a:endParaRPr>
          </a:p>
          <a:p>
            <a:pPr indent="-221361" lvl="1" marL="722376" marR="0" rtl="0" algn="l">
              <a:lnSpc>
                <a:spcPct val="95000"/>
              </a:lnSpc>
              <a:spcBef>
                <a:spcPts val="520"/>
              </a:spcBef>
              <a:spcAft>
                <a:spcPts val="0"/>
              </a:spcAft>
              <a:buClr>
                <a:schemeClr val="accent1"/>
              </a:buClr>
              <a:buSzPts val="1450"/>
              <a:buFont typeface="Noto Sans Symbols"/>
              <a:buChar char="●"/>
            </a:pPr>
            <a:r>
              <a:rPr b="1" lang="en-US" sz="4527">
                <a:solidFill>
                  <a:schemeClr val="accent1"/>
                </a:solidFill>
                <a:latin typeface="Amatic SC"/>
                <a:ea typeface="Amatic SC"/>
                <a:cs typeface="Amatic SC"/>
                <a:sym typeface="Amatic SC"/>
              </a:rPr>
              <a:t>Mrs. Rachel Bishop (A-D)</a:t>
            </a:r>
            <a:endParaRPr b="1" sz="4527">
              <a:solidFill>
                <a:schemeClr val="accent1"/>
              </a:solidFill>
              <a:latin typeface="Amatic SC"/>
              <a:ea typeface="Amatic SC"/>
              <a:cs typeface="Amatic SC"/>
              <a:sym typeface="Amatic SC"/>
            </a:endParaRPr>
          </a:p>
          <a:p>
            <a:pPr indent="-221361" lvl="1" marL="722376" marR="0" rtl="0" algn="l">
              <a:lnSpc>
                <a:spcPct val="95000"/>
              </a:lnSpc>
              <a:spcBef>
                <a:spcPts val="520"/>
              </a:spcBef>
              <a:spcAft>
                <a:spcPts val="0"/>
              </a:spcAft>
              <a:buClr>
                <a:schemeClr val="accent1"/>
              </a:buClr>
              <a:buSzPts val="1450"/>
              <a:buFont typeface="Noto Sans Symbols"/>
              <a:buChar char="●"/>
            </a:pPr>
            <a:r>
              <a:rPr b="1" lang="en-US" sz="4527">
                <a:solidFill>
                  <a:schemeClr val="accent1"/>
                </a:solidFill>
                <a:latin typeface="Amatic SC"/>
                <a:ea typeface="Amatic SC"/>
                <a:cs typeface="Amatic SC"/>
                <a:sym typeface="Amatic SC"/>
              </a:rPr>
              <a:t>Mrs. Melissa Hensel (E-K)</a:t>
            </a:r>
            <a:endParaRPr b="1" sz="4527">
              <a:solidFill>
                <a:schemeClr val="accent1"/>
              </a:solidFill>
              <a:latin typeface="Amatic SC"/>
              <a:ea typeface="Amatic SC"/>
              <a:cs typeface="Amatic SC"/>
              <a:sym typeface="Amatic SC"/>
            </a:endParaRPr>
          </a:p>
          <a:p>
            <a:pPr indent="-221361" lvl="1" marL="722376" marR="0" rtl="0" algn="l">
              <a:lnSpc>
                <a:spcPct val="95000"/>
              </a:lnSpc>
              <a:spcBef>
                <a:spcPts val="520"/>
              </a:spcBef>
              <a:spcAft>
                <a:spcPts val="0"/>
              </a:spcAft>
              <a:buClr>
                <a:schemeClr val="accent1"/>
              </a:buClr>
              <a:buSzPts val="1450"/>
              <a:buFont typeface="Noto Sans Symbols"/>
              <a:buChar char="●"/>
            </a:pPr>
            <a:r>
              <a:rPr b="1" lang="en-US" sz="4527">
                <a:solidFill>
                  <a:schemeClr val="accent1"/>
                </a:solidFill>
                <a:latin typeface="Amatic SC"/>
                <a:ea typeface="Amatic SC"/>
                <a:cs typeface="Amatic SC"/>
                <a:sym typeface="Amatic SC"/>
              </a:rPr>
              <a:t>Mrs. Kristin Drakeford: (L-R)</a:t>
            </a:r>
            <a:endParaRPr b="1" sz="4527">
              <a:solidFill>
                <a:schemeClr val="accent1"/>
              </a:solidFill>
              <a:latin typeface="Amatic SC"/>
              <a:ea typeface="Amatic SC"/>
              <a:cs typeface="Amatic SC"/>
              <a:sym typeface="Amatic SC"/>
            </a:endParaRPr>
          </a:p>
          <a:p>
            <a:pPr indent="-221361" lvl="1" marL="722376" marR="0" rtl="0" algn="l">
              <a:lnSpc>
                <a:spcPct val="95000"/>
              </a:lnSpc>
              <a:spcBef>
                <a:spcPts val="520"/>
              </a:spcBef>
              <a:spcAft>
                <a:spcPts val="0"/>
              </a:spcAft>
              <a:buClr>
                <a:schemeClr val="accent1"/>
              </a:buClr>
              <a:buSzPts val="1450"/>
              <a:buFont typeface="Noto Sans Symbols"/>
              <a:buChar char="●"/>
            </a:pPr>
            <a:r>
              <a:rPr b="1" lang="en-US" sz="4527">
                <a:solidFill>
                  <a:schemeClr val="accent1"/>
                </a:solidFill>
                <a:latin typeface="Amatic SC"/>
                <a:ea typeface="Amatic SC"/>
                <a:cs typeface="Amatic SC"/>
                <a:sym typeface="Amatic SC"/>
              </a:rPr>
              <a:t>Ms. Rachel Ebert (S-Z)</a:t>
            </a:r>
            <a:endParaRPr b="1" sz="3800">
              <a:solidFill>
                <a:schemeClr val="accent1"/>
              </a:solidFill>
              <a:latin typeface="Amatic SC"/>
              <a:ea typeface="Amatic SC"/>
              <a:cs typeface="Amatic SC"/>
              <a:sym typeface="Amatic SC"/>
            </a:endParaRPr>
          </a:p>
        </p:txBody>
      </p:sp>
      <p:pic>
        <p:nvPicPr>
          <p:cNvPr id="75" name="Google Shape;75;p15"/>
          <p:cNvPicPr preferRelativeResize="0"/>
          <p:nvPr/>
        </p:nvPicPr>
        <p:blipFill>
          <a:blip r:embed="rId3">
            <a:alphaModFix/>
          </a:blip>
          <a:stretch>
            <a:fillRect/>
          </a:stretch>
        </p:blipFill>
        <p:spPr>
          <a:xfrm rot="-1724158">
            <a:off x="4286349" y="4387458"/>
            <a:ext cx="4793474" cy="13094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chemeClr val="lt1"/>
              </a:buClr>
              <a:buFont typeface="Source Sans Pro"/>
              <a:buNone/>
            </a:pPr>
            <a:r>
              <a:rPr b="1" lang="en-US" sz="5500">
                <a:solidFill>
                  <a:srgbClr val="9FD4E6"/>
                </a:solidFill>
              </a:rPr>
              <a:t>Financial Aid</a:t>
            </a:r>
            <a:endParaRPr b="1" sz="5500">
              <a:solidFill>
                <a:srgbClr val="9FD4E6"/>
              </a:solidFill>
            </a:endParaRPr>
          </a:p>
        </p:txBody>
      </p:sp>
      <p:sp>
        <p:nvSpPr>
          <p:cNvPr id="212" name="Google Shape;212;p33"/>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fontScale="70000" lnSpcReduction="10000"/>
          </a:bodyPr>
          <a:lstStyle/>
          <a:p>
            <a:pPr indent="-355600" lvl="0" marL="420624" marR="0" rtl="0" algn="l">
              <a:lnSpc>
                <a:spcPct val="115000"/>
              </a:lnSpc>
              <a:spcBef>
                <a:spcPts val="0"/>
              </a:spcBef>
              <a:spcAft>
                <a:spcPts val="0"/>
              </a:spcAft>
              <a:buClr>
                <a:schemeClr val="accent1"/>
              </a:buClr>
              <a:buSzPct val="39791"/>
              <a:buFont typeface="Montserrat"/>
              <a:buChar char="⦿"/>
            </a:pPr>
            <a:r>
              <a:rPr b="1" lang="en-US" sz="5227" u="sng">
                <a:solidFill>
                  <a:schemeClr val="accent1"/>
                </a:solidFill>
                <a:latin typeface="Amatic SC"/>
                <a:ea typeface="Amatic SC"/>
                <a:cs typeface="Amatic SC"/>
                <a:sym typeface="Amatic SC"/>
              </a:rPr>
              <a:t>FAFSA Workshop: October 4, 2022 5:30PM-7:30pm</a:t>
            </a:r>
            <a:endParaRPr b="1" sz="5227" u="sng">
              <a:solidFill>
                <a:schemeClr val="accent1"/>
              </a:solidFill>
              <a:latin typeface="Amatic SC"/>
              <a:ea typeface="Amatic SC"/>
              <a:cs typeface="Amatic SC"/>
              <a:sym typeface="Amatic SC"/>
            </a:endParaRPr>
          </a:p>
          <a:p>
            <a:pPr indent="-355600" lvl="0" marL="420624" marR="0" rtl="0" algn="l">
              <a:lnSpc>
                <a:spcPct val="115000"/>
              </a:lnSpc>
              <a:spcBef>
                <a:spcPts val="520"/>
              </a:spcBef>
              <a:spcAft>
                <a:spcPts val="0"/>
              </a:spcAft>
              <a:buClr>
                <a:schemeClr val="accent1"/>
              </a:buClr>
              <a:buSzPct val="39791"/>
              <a:buFont typeface="Noto Sans Symbols"/>
              <a:buChar char="⦿"/>
            </a:pPr>
            <a:r>
              <a:rPr b="1" lang="en-US" sz="5227">
                <a:solidFill>
                  <a:schemeClr val="accent1"/>
                </a:solidFill>
                <a:latin typeface="Amatic SC"/>
                <a:ea typeface="Amatic SC"/>
                <a:cs typeface="Amatic SC"/>
                <a:sym typeface="Amatic SC"/>
              </a:rPr>
              <a:t>Free Application for Federal Student Aid (FAFSA)- </a:t>
            </a:r>
            <a:r>
              <a:rPr b="1" lang="en-US" sz="5227">
                <a:solidFill>
                  <a:schemeClr val="accent1"/>
                </a:solidFill>
                <a:uFill>
                  <a:noFill/>
                </a:uFill>
                <a:latin typeface="Amatic SC"/>
                <a:ea typeface="Amatic SC"/>
                <a:cs typeface="Amatic SC"/>
                <a:sym typeface="Amatic SC"/>
                <a:hlinkClick r:id="rId3">
                  <a:extLst>
                    <a:ext uri="{A12FA001-AC4F-418D-AE19-62706E023703}">
                      <ahyp:hlinkClr val="tx"/>
                    </a:ext>
                  </a:extLst>
                </a:hlinkClick>
              </a:rPr>
              <a:t>www.fafsa.ed.gov</a:t>
            </a:r>
            <a:r>
              <a:rPr b="1" lang="en-US" sz="5227">
                <a:solidFill>
                  <a:schemeClr val="accent1"/>
                </a:solidFill>
                <a:latin typeface="Amatic SC"/>
                <a:ea typeface="Amatic SC"/>
                <a:cs typeface="Amatic SC"/>
                <a:sym typeface="Amatic SC"/>
              </a:rPr>
              <a:t> - qualifies you for grants or student loan assistance to pay for college.</a:t>
            </a:r>
            <a:endParaRPr b="1" sz="5227">
              <a:solidFill>
                <a:schemeClr val="accent1"/>
              </a:solidFill>
              <a:latin typeface="Amatic SC"/>
              <a:ea typeface="Amatic SC"/>
              <a:cs typeface="Amatic SC"/>
              <a:sym typeface="Amatic SC"/>
            </a:endParaRPr>
          </a:p>
          <a:p>
            <a:pPr indent="-355600" lvl="0" marL="420624" marR="0" rtl="0" algn="l">
              <a:lnSpc>
                <a:spcPct val="115000"/>
              </a:lnSpc>
              <a:spcBef>
                <a:spcPts val="520"/>
              </a:spcBef>
              <a:spcAft>
                <a:spcPts val="0"/>
              </a:spcAft>
              <a:buClr>
                <a:schemeClr val="accent1"/>
              </a:buClr>
              <a:buSzPct val="39791"/>
              <a:buFont typeface="Noto Sans Symbols"/>
              <a:buChar char="⦿"/>
            </a:pPr>
            <a:r>
              <a:rPr b="1" lang="en-US" sz="5227">
                <a:solidFill>
                  <a:schemeClr val="accent1"/>
                </a:solidFill>
                <a:latin typeface="Amatic SC"/>
                <a:ea typeface="Amatic SC"/>
                <a:cs typeface="Amatic SC"/>
                <a:sym typeface="Amatic SC"/>
              </a:rPr>
              <a:t> FAFSA 4caster: </a:t>
            </a:r>
            <a:r>
              <a:rPr b="1" lang="en-US" sz="5227">
                <a:solidFill>
                  <a:schemeClr val="accent1"/>
                </a:solidFill>
                <a:uFill>
                  <a:noFill/>
                </a:uFill>
                <a:latin typeface="Amatic SC"/>
                <a:ea typeface="Amatic SC"/>
                <a:cs typeface="Amatic SC"/>
                <a:sym typeface="Amatic SC"/>
                <a:hlinkClick r:id="rId4">
                  <a:extLst>
                    <a:ext uri="{A12FA001-AC4F-418D-AE19-62706E023703}">
                      <ahyp:hlinkClr val="tx"/>
                    </a:ext>
                  </a:extLst>
                </a:hlinkClick>
              </a:rPr>
              <a:t>www.FAFSA4caster.ed.gov</a:t>
            </a:r>
            <a:r>
              <a:rPr b="1" lang="en-US" sz="5227">
                <a:solidFill>
                  <a:schemeClr val="accent1"/>
                </a:solidFill>
                <a:latin typeface="Amatic SC"/>
                <a:ea typeface="Amatic SC"/>
                <a:cs typeface="Amatic SC"/>
                <a:sym typeface="Amatic SC"/>
              </a:rPr>
              <a:t> - gives an estimated EFC based on your income.</a:t>
            </a:r>
            <a:endParaRPr b="1" sz="5227">
              <a:solidFill>
                <a:schemeClr val="accent1"/>
              </a:solidFill>
              <a:latin typeface="Amatic SC"/>
              <a:ea typeface="Amatic SC"/>
              <a:cs typeface="Amatic SC"/>
              <a:sym typeface="Amatic SC"/>
            </a:endParaRPr>
          </a:p>
          <a:p>
            <a:pPr indent="-355600" lvl="0" marL="420624" marR="0" rtl="0" algn="l">
              <a:lnSpc>
                <a:spcPct val="115000"/>
              </a:lnSpc>
              <a:spcBef>
                <a:spcPts val="520"/>
              </a:spcBef>
              <a:spcAft>
                <a:spcPts val="0"/>
              </a:spcAft>
              <a:buClr>
                <a:schemeClr val="accent1"/>
              </a:buClr>
              <a:buSzPct val="39791"/>
              <a:buFont typeface="Montserrat"/>
              <a:buChar char="⦿"/>
            </a:pPr>
            <a:r>
              <a:rPr b="1" lang="en-US" sz="5227">
                <a:solidFill>
                  <a:schemeClr val="accent1"/>
                </a:solidFill>
                <a:latin typeface="Amatic SC"/>
                <a:ea typeface="Amatic SC"/>
                <a:cs typeface="Amatic SC"/>
                <a:sym typeface="Amatic SC"/>
              </a:rPr>
              <a:t>Scholarship Websites </a:t>
            </a:r>
            <a:endParaRPr b="1" sz="5227">
              <a:solidFill>
                <a:schemeClr val="accent1"/>
              </a:solidFill>
              <a:latin typeface="Amatic SC"/>
              <a:ea typeface="Amatic SC"/>
              <a:cs typeface="Amatic SC"/>
              <a:sym typeface="Amatic S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marR="0" rtl="0" algn="l">
              <a:spcBef>
                <a:spcPts val="0"/>
              </a:spcBef>
              <a:spcAft>
                <a:spcPts val="0"/>
              </a:spcAft>
              <a:buClr>
                <a:schemeClr val="lt1"/>
              </a:buClr>
              <a:buFont typeface="Source Sans Pro"/>
              <a:buNone/>
            </a:pPr>
            <a:r>
              <a:rPr b="1" lang="en-US" sz="5400">
                <a:solidFill>
                  <a:srgbClr val="9FD4E6"/>
                </a:solidFill>
              </a:rPr>
              <a:t>Military Options</a:t>
            </a:r>
            <a:endParaRPr b="0" i="0" sz="5400" u="none" cap="none" strike="noStrike">
              <a:solidFill>
                <a:schemeClr val="lt1"/>
              </a:solidFill>
              <a:latin typeface="Source Sans Pro"/>
              <a:ea typeface="Source Sans Pro"/>
              <a:cs typeface="Source Sans Pro"/>
              <a:sym typeface="Source Sans Pro"/>
            </a:endParaRPr>
          </a:p>
        </p:txBody>
      </p:sp>
      <p:sp>
        <p:nvSpPr>
          <p:cNvPr id="219" name="Google Shape;219;p34"/>
          <p:cNvSpPr txBox="1"/>
          <p:nvPr>
            <p:ph idx="1" type="body"/>
          </p:nvPr>
        </p:nvSpPr>
        <p:spPr>
          <a:xfrm>
            <a:off x="457200" y="1600200"/>
            <a:ext cx="7467600" cy="5010900"/>
          </a:xfrm>
          <a:prstGeom prst="rect">
            <a:avLst/>
          </a:prstGeom>
          <a:noFill/>
          <a:ln>
            <a:noFill/>
          </a:ln>
        </p:spPr>
        <p:txBody>
          <a:bodyPr anchorCtr="0" anchor="t" bIns="45700" lIns="91425" spcFirstLastPara="1" rIns="91425" wrap="square" tIns="45700">
            <a:normAutofit/>
          </a:bodyPr>
          <a:lstStyle/>
          <a:p>
            <a:pPr indent="-340614" lvl="0" marL="420624" marR="0" rtl="0" algn="l">
              <a:lnSpc>
                <a:spcPct val="70000"/>
              </a:lnSpc>
              <a:spcBef>
                <a:spcPts val="520"/>
              </a:spcBef>
              <a:spcAft>
                <a:spcPts val="0"/>
              </a:spcAft>
              <a:buSzPts val="1540"/>
              <a:buChar char="⦿"/>
            </a:pPr>
            <a:r>
              <a:rPr b="1" lang="en-US" sz="4827">
                <a:solidFill>
                  <a:schemeClr val="accent1"/>
                </a:solidFill>
                <a:latin typeface="Amatic SC"/>
                <a:ea typeface="Amatic SC"/>
                <a:cs typeface="Amatic SC"/>
                <a:sym typeface="Amatic SC"/>
              </a:rPr>
              <a:t>Possibilities with ASVAB testing</a:t>
            </a:r>
            <a:endParaRPr b="1" sz="4827">
              <a:solidFill>
                <a:schemeClr val="accent1"/>
              </a:solidFill>
              <a:latin typeface="Amatic SC"/>
              <a:ea typeface="Amatic SC"/>
              <a:cs typeface="Amatic SC"/>
              <a:sym typeface="Amatic SC"/>
            </a:endParaRPr>
          </a:p>
          <a:p>
            <a:pPr indent="0" lvl="0" marL="420624" marR="0" rtl="0" algn="l">
              <a:lnSpc>
                <a:spcPct val="70000"/>
              </a:lnSpc>
              <a:spcBef>
                <a:spcPts val="520"/>
              </a:spcBef>
              <a:spcAft>
                <a:spcPts val="0"/>
              </a:spcAft>
              <a:buNone/>
            </a:pPr>
            <a:r>
              <a:t/>
            </a:r>
            <a:endParaRPr b="1" sz="4827">
              <a:solidFill>
                <a:schemeClr val="accent1"/>
              </a:solidFill>
              <a:latin typeface="Amatic SC"/>
              <a:ea typeface="Amatic SC"/>
              <a:cs typeface="Amatic SC"/>
              <a:sym typeface="Amatic SC"/>
            </a:endParaRPr>
          </a:p>
          <a:p>
            <a:pPr indent="-214376" lvl="1" marL="722376" marR="0" rtl="0" algn="l">
              <a:lnSpc>
                <a:spcPct val="70000"/>
              </a:lnSpc>
              <a:spcBef>
                <a:spcPts val="520"/>
              </a:spcBef>
              <a:spcAft>
                <a:spcPts val="0"/>
              </a:spcAft>
              <a:buSzPts val="1340"/>
              <a:buChar char="●"/>
            </a:pPr>
            <a:r>
              <a:rPr b="1" lang="en-US" sz="4627">
                <a:solidFill>
                  <a:schemeClr val="accent1"/>
                </a:solidFill>
                <a:latin typeface="Amatic SC"/>
                <a:ea typeface="Amatic SC"/>
                <a:cs typeface="Amatic SC"/>
                <a:sym typeface="Amatic SC"/>
              </a:rPr>
              <a:t>October 15, 2022 at FHS</a:t>
            </a:r>
            <a:endParaRPr b="1" sz="4627">
              <a:solidFill>
                <a:schemeClr val="accent1"/>
              </a:solidFill>
              <a:latin typeface="Amatic SC"/>
              <a:ea typeface="Amatic SC"/>
              <a:cs typeface="Amatic SC"/>
              <a:sym typeface="Amatic SC"/>
            </a:endParaRPr>
          </a:p>
          <a:p>
            <a:pPr indent="-186689" lvl="2" marL="1005839" marR="0" rtl="0" algn="l">
              <a:lnSpc>
                <a:spcPct val="70000"/>
              </a:lnSpc>
              <a:spcBef>
                <a:spcPts val="520"/>
              </a:spcBef>
              <a:spcAft>
                <a:spcPts val="0"/>
              </a:spcAft>
              <a:buSzPts val="940"/>
              <a:buChar char="○"/>
            </a:pPr>
            <a:r>
              <a:rPr b="1" lang="en-US" sz="4227">
                <a:solidFill>
                  <a:schemeClr val="accent1"/>
                </a:solidFill>
                <a:latin typeface="Amatic SC"/>
                <a:ea typeface="Amatic SC"/>
                <a:cs typeface="Amatic SC"/>
                <a:sym typeface="Amatic SC"/>
              </a:rPr>
              <a:t>Aptitude test</a:t>
            </a:r>
            <a:endParaRPr b="1" sz="4227">
              <a:solidFill>
                <a:schemeClr val="accent1"/>
              </a:solidFill>
              <a:latin typeface="Amatic SC"/>
              <a:ea typeface="Amatic SC"/>
              <a:cs typeface="Amatic SC"/>
              <a:sym typeface="Amatic SC"/>
            </a:endParaRPr>
          </a:p>
          <a:p>
            <a:pPr indent="-186689" lvl="2" marL="1005839" marR="0" rtl="0" algn="l">
              <a:lnSpc>
                <a:spcPct val="70000"/>
              </a:lnSpc>
              <a:spcBef>
                <a:spcPts val="520"/>
              </a:spcBef>
              <a:spcAft>
                <a:spcPts val="0"/>
              </a:spcAft>
              <a:buSzPts val="940"/>
              <a:buChar char="○"/>
            </a:pPr>
            <a:r>
              <a:rPr b="1" lang="en-US" sz="4227">
                <a:solidFill>
                  <a:schemeClr val="accent1"/>
                </a:solidFill>
                <a:latin typeface="Amatic SC"/>
                <a:ea typeface="Amatic SC"/>
                <a:cs typeface="Amatic SC"/>
                <a:sym typeface="Amatic SC"/>
              </a:rPr>
              <a:t>Used in military entrance</a:t>
            </a:r>
            <a:endParaRPr b="1" sz="4227">
              <a:solidFill>
                <a:schemeClr val="accent1"/>
              </a:solidFill>
              <a:latin typeface="Amatic SC"/>
              <a:ea typeface="Amatic SC"/>
              <a:cs typeface="Amatic SC"/>
              <a:sym typeface="Amatic SC"/>
            </a:endParaRPr>
          </a:p>
          <a:p>
            <a:pPr indent="-186689" lvl="2" marL="1005839" marR="0" rtl="0" algn="l">
              <a:lnSpc>
                <a:spcPct val="70000"/>
              </a:lnSpc>
              <a:spcBef>
                <a:spcPts val="520"/>
              </a:spcBef>
              <a:spcAft>
                <a:spcPts val="0"/>
              </a:spcAft>
              <a:buSzPts val="940"/>
              <a:buChar char="○"/>
            </a:pPr>
            <a:r>
              <a:rPr b="1" lang="en-US" sz="4227">
                <a:solidFill>
                  <a:schemeClr val="accent1"/>
                </a:solidFill>
                <a:latin typeface="Amatic SC"/>
                <a:ea typeface="Amatic SC"/>
                <a:cs typeface="Amatic SC"/>
                <a:sym typeface="Amatic SC"/>
              </a:rPr>
              <a:t>May be used in military job placement</a:t>
            </a:r>
            <a:endParaRPr b="1" sz="4227">
              <a:solidFill>
                <a:schemeClr val="accent1"/>
              </a:solidFill>
              <a:latin typeface="Amatic SC"/>
              <a:ea typeface="Amatic SC"/>
              <a:cs typeface="Amatic SC"/>
              <a:sym typeface="Amatic SC"/>
            </a:endParaRPr>
          </a:p>
          <a:p>
            <a:pPr indent="585216" lvl="0" marL="420624" marR="0" rtl="0" algn="l">
              <a:lnSpc>
                <a:spcPct val="70000"/>
              </a:lnSpc>
              <a:spcBef>
                <a:spcPts val="520"/>
              </a:spcBef>
              <a:spcAft>
                <a:spcPts val="0"/>
              </a:spcAft>
              <a:buNone/>
            </a:pPr>
            <a:r>
              <a:t/>
            </a:r>
            <a:endParaRPr b="1" sz="4227">
              <a:solidFill>
                <a:schemeClr val="accent1"/>
              </a:solidFill>
              <a:latin typeface="Amatic SC"/>
              <a:ea typeface="Amatic SC"/>
              <a:cs typeface="Amatic SC"/>
              <a:sym typeface="Amatic SC"/>
            </a:endParaRPr>
          </a:p>
          <a:p>
            <a:pPr indent="-227076" lvl="1" marL="722376" marR="0" rtl="0" algn="l">
              <a:lnSpc>
                <a:spcPct val="70000"/>
              </a:lnSpc>
              <a:spcBef>
                <a:spcPts val="520"/>
              </a:spcBef>
              <a:spcAft>
                <a:spcPts val="0"/>
              </a:spcAft>
              <a:buSzPts val="1540"/>
              <a:buChar char="●"/>
            </a:pPr>
            <a:r>
              <a:rPr b="1" lang="en-US" sz="4827">
                <a:solidFill>
                  <a:schemeClr val="accent1"/>
                </a:solidFill>
                <a:latin typeface="Amatic SC"/>
                <a:ea typeface="Amatic SC"/>
                <a:cs typeface="Amatic SC"/>
                <a:sym typeface="Amatic SC"/>
              </a:rPr>
              <a:t>Spring Test Date TBD</a:t>
            </a:r>
            <a:endParaRPr b="1" sz="4827">
              <a:solidFill>
                <a:schemeClr val="accent1"/>
              </a:solidFill>
              <a:latin typeface="Amatic SC"/>
              <a:ea typeface="Amatic SC"/>
              <a:cs typeface="Amatic SC"/>
              <a:sym typeface="Amatic S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5"/>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marR="0" rtl="0" algn="l">
              <a:spcBef>
                <a:spcPts val="0"/>
              </a:spcBef>
              <a:spcAft>
                <a:spcPts val="0"/>
              </a:spcAft>
              <a:buClr>
                <a:schemeClr val="lt1"/>
              </a:buClr>
              <a:buFont typeface="Source Sans Pro"/>
              <a:buNone/>
            </a:pPr>
            <a:r>
              <a:rPr b="1" lang="en-US" sz="5200">
                <a:solidFill>
                  <a:srgbClr val="9FD4E6"/>
                </a:solidFill>
              </a:rPr>
              <a:t>Military Options: Army</a:t>
            </a:r>
            <a:endParaRPr b="0" i="0" sz="5200" u="none" cap="none" strike="noStrike">
              <a:solidFill>
                <a:schemeClr val="lt1"/>
              </a:solidFill>
              <a:latin typeface="Source Sans Pro"/>
              <a:ea typeface="Source Sans Pro"/>
              <a:cs typeface="Source Sans Pro"/>
              <a:sym typeface="Source Sans Pro"/>
            </a:endParaRPr>
          </a:p>
        </p:txBody>
      </p:sp>
      <p:sp>
        <p:nvSpPr>
          <p:cNvPr id="226" name="Google Shape;226;p35"/>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lnSpcReduction="20000"/>
          </a:bodyPr>
          <a:lstStyle/>
          <a:p>
            <a:pPr indent="-366014" lvl="0" marL="420624"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Army</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SGG Dillion Combs</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937-236-4811</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937-824-0419</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dillion.r.combs.mil@army.mil</a:t>
            </a:r>
            <a:endParaRPr b="1" sz="5227">
              <a:solidFill>
                <a:schemeClr val="accent1"/>
              </a:solidFill>
              <a:latin typeface="Amatic SC"/>
              <a:ea typeface="Amatic SC"/>
              <a:cs typeface="Amatic SC"/>
              <a:sym typeface="Amatic SC"/>
            </a:endParaRPr>
          </a:p>
          <a:p>
            <a:pPr indent="301752" lvl="0" marL="420624" marR="0" rtl="0" algn="l">
              <a:lnSpc>
                <a:spcPct val="90000"/>
              </a:lnSpc>
              <a:spcBef>
                <a:spcPts val="520"/>
              </a:spcBef>
              <a:spcAft>
                <a:spcPts val="0"/>
              </a:spcAft>
              <a:buNone/>
            </a:pPr>
            <a:r>
              <a:t/>
            </a:r>
            <a:endParaRPr b="1" sz="5227">
              <a:solidFill>
                <a:schemeClr val="accent1"/>
              </a:solidFill>
              <a:latin typeface="Amatic SC"/>
              <a:ea typeface="Amatic SC"/>
              <a:cs typeface="Amatic SC"/>
              <a:sym typeface="Amatic SC"/>
            </a:endParaRPr>
          </a:p>
          <a:p>
            <a:pPr indent="-242823" lvl="0" marL="420624" marR="0" rtl="0" algn="l">
              <a:spcBef>
                <a:spcPts val="600"/>
              </a:spcBef>
              <a:spcAft>
                <a:spcPts val="1200"/>
              </a:spcAft>
              <a:buClr>
                <a:schemeClr val="accent1"/>
              </a:buClr>
              <a:buSzPts val="2400"/>
              <a:buFont typeface="Noto Sans Symbols"/>
              <a:buNone/>
            </a:pPr>
            <a:r>
              <a:t/>
            </a:r>
            <a:endParaRPr i="0" sz="30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6"/>
          <p:cNvSpPr txBox="1"/>
          <p:nvPr>
            <p:ph type="title"/>
          </p:nvPr>
        </p:nvSpPr>
        <p:spPr>
          <a:xfrm>
            <a:off x="457200" y="274650"/>
            <a:ext cx="83445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Font typeface="Source Sans Pro"/>
              <a:buNone/>
            </a:pPr>
            <a:r>
              <a:rPr b="1" lang="en-US" sz="5200">
                <a:solidFill>
                  <a:srgbClr val="9FD4E6"/>
                </a:solidFill>
              </a:rPr>
              <a:t>Military Options: Air Force</a:t>
            </a:r>
            <a:endParaRPr b="0" i="0" sz="5200" u="none" cap="none" strike="noStrike">
              <a:solidFill>
                <a:schemeClr val="lt1"/>
              </a:solidFill>
              <a:latin typeface="Source Sans Pro"/>
              <a:ea typeface="Source Sans Pro"/>
              <a:cs typeface="Source Sans Pro"/>
              <a:sym typeface="Source Sans Pro"/>
            </a:endParaRPr>
          </a:p>
        </p:txBody>
      </p:sp>
      <p:sp>
        <p:nvSpPr>
          <p:cNvPr id="233" name="Google Shape;233;p36"/>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lnSpcReduction="10000"/>
          </a:bodyPr>
          <a:lstStyle/>
          <a:p>
            <a:pPr indent="-366014" lvl="0" marL="420624"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Air Force</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TSgt Joli Hampp</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937-694-0990</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937-356-9802</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Joli.Hampp@us.af.mil</a:t>
            </a:r>
            <a:endParaRPr b="1" sz="5227">
              <a:solidFill>
                <a:schemeClr val="accent1"/>
              </a:solidFill>
              <a:latin typeface="Amatic SC"/>
              <a:ea typeface="Amatic SC"/>
              <a:cs typeface="Amatic SC"/>
              <a:sym typeface="Amatic SC"/>
            </a:endParaRPr>
          </a:p>
          <a:p>
            <a:pPr indent="301752" lvl="0" marL="420624" marR="0" rtl="0" algn="l">
              <a:lnSpc>
                <a:spcPct val="90000"/>
              </a:lnSpc>
              <a:spcBef>
                <a:spcPts val="520"/>
              </a:spcBef>
              <a:spcAft>
                <a:spcPts val="0"/>
              </a:spcAft>
              <a:buNone/>
            </a:pPr>
            <a:r>
              <a:t/>
            </a:r>
            <a:endParaRPr b="1" sz="5227">
              <a:solidFill>
                <a:schemeClr val="accent1"/>
              </a:solidFill>
              <a:latin typeface="Amatic SC"/>
              <a:ea typeface="Amatic SC"/>
              <a:cs typeface="Amatic SC"/>
              <a:sym typeface="Amatic S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7"/>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marR="0" rtl="0" algn="l">
              <a:spcBef>
                <a:spcPts val="0"/>
              </a:spcBef>
              <a:spcAft>
                <a:spcPts val="0"/>
              </a:spcAft>
              <a:buClr>
                <a:schemeClr val="lt1"/>
              </a:buClr>
              <a:buFont typeface="Source Sans Pro"/>
              <a:buNone/>
            </a:pPr>
            <a:r>
              <a:rPr b="1" lang="en-US" sz="5200">
                <a:solidFill>
                  <a:srgbClr val="9FD4E6"/>
                </a:solidFill>
              </a:rPr>
              <a:t>Military Options: Marines</a:t>
            </a:r>
            <a:endParaRPr b="1" sz="5200">
              <a:solidFill>
                <a:srgbClr val="9FD4E6"/>
              </a:solidFill>
            </a:endParaRPr>
          </a:p>
        </p:txBody>
      </p:sp>
      <p:sp>
        <p:nvSpPr>
          <p:cNvPr id="240" name="Google Shape;240;p37"/>
          <p:cNvSpPr txBox="1"/>
          <p:nvPr>
            <p:ph idx="1" type="body"/>
          </p:nvPr>
        </p:nvSpPr>
        <p:spPr>
          <a:xfrm>
            <a:off x="232550" y="1600200"/>
            <a:ext cx="8660400" cy="4526100"/>
          </a:xfrm>
          <a:prstGeom prst="rect">
            <a:avLst/>
          </a:prstGeom>
          <a:noFill/>
          <a:ln>
            <a:noFill/>
          </a:ln>
        </p:spPr>
        <p:txBody>
          <a:bodyPr anchorCtr="0" anchor="t" bIns="45700" lIns="91425" spcFirstLastPara="1" rIns="91425" wrap="square" tIns="45700">
            <a:normAutofit lnSpcReduction="10000"/>
          </a:bodyPr>
          <a:lstStyle/>
          <a:p>
            <a:pPr indent="-366014" lvl="0" marL="420624"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Marines</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SSgt Teresa Phillips</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937-733-4222</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937-214-7656</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Teresa.Phillipsrigby@marines.usmc.mil</a:t>
            </a:r>
            <a:endParaRPr b="1" sz="5227">
              <a:solidFill>
                <a:schemeClr val="accent1"/>
              </a:solidFill>
              <a:latin typeface="Amatic SC"/>
              <a:ea typeface="Amatic SC"/>
              <a:cs typeface="Amatic SC"/>
              <a:sym typeface="Amatic SC"/>
            </a:endParaRPr>
          </a:p>
          <a:p>
            <a:pPr indent="301752" lvl="0" marL="420624" marR="0" rtl="0" algn="l">
              <a:lnSpc>
                <a:spcPct val="90000"/>
              </a:lnSpc>
              <a:spcBef>
                <a:spcPts val="520"/>
              </a:spcBef>
              <a:spcAft>
                <a:spcPts val="0"/>
              </a:spcAft>
              <a:buNone/>
            </a:pPr>
            <a:r>
              <a:t/>
            </a:r>
            <a:endParaRPr b="1" sz="5227">
              <a:solidFill>
                <a:schemeClr val="accent1"/>
              </a:solidFill>
              <a:latin typeface="Amatic SC"/>
              <a:ea typeface="Amatic SC"/>
              <a:cs typeface="Amatic SC"/>
              <a:sym typeface="Amatic S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chemeClr val="lt1"/>
              </a:buClr>
              <a:buFont typeface="Source Sans Pro"/>
              <a:buNone/>
            </a:pPr>
            <a:r>
              <a:rPr b="1" lang="en-US" sz="5200">
                <a:solidFill>
                  <a:srgbClr val="9FD4E6"/>
                </a:solidFill>
              </a:rPr>
              <a:t>Military Options: Navy</a:t>
            </a:r>
            <a:endParaRPr b="1" sz="5200">
              <a:solidFill>
                <a:srgbClr val="9FD4E6"/>
              </a:solidFill>
            </a:endParaRPr>
          </a:p>
        </p:txBody>
      </p:sp>
      <p:sp>
        <p:nvSpPr>
          <p:cNvPr id="247" name="Google Shape;247;p38"/>
          <p:cNvSpPr txBox="1"/>
          <p:nvPr>
            <p:ph idx="1" type="body"/>
          </p:nvPr>
        </p:nvSpPr>
        <p:spPr>
          <a:xfrm>
            <a:off x="457200" y="1600200"/>
            <a:ext cx="7467600" cy="4526100"/>
          </a:xfrm>
          <a:prstGeom prst="rect">
            <a:avLst/>
          </a:prstGeom>
          <a:noFill/>
          <a:ln>
            <a:noFill/>
          </a:ln>
        </p:spPr>
        <p:txBody>
          <a:bodyPr anchorCtr="0" anchor="t" bIns="45700" lIns="91425" spcFirstLastPara="1" rIns="91425" wrap="square" tIns="45700">
            <a:normAutofit/>
          </a:bodyPr>
          <a:lstStyle/>
          <a:p>
            <a:pPr indent="-366014" lvl="0" marL="420624"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Navy</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HM1 Matthew Schulten</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937-707-9580</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matthew.schulten@navy.mil</a:t>
            </a:r>
            <a:endParaRPr b="1" sz="5227">
              <a:solidFill>
                <a:schemeClr val="accent1"/>
              </a:solidFill>
              <a:latin typeface="Amatic SC"/>
              <a:ea typeface="Amatic SC"/>
              <a:cs typeface="Amatic SC"/>
              <a:sym typeface="Amatic SC"/>
            </a:endParaRPr>
          </a:p>
          <a:p>
            <a:pPr indent="301752" lvl="0" marL="420624" marR="0" rtl="0" algn="l">
              <a:lnSpc>
                <a:spcPct val="90000"/>
              </a:lnSpc>
              <a:spcBef>
                <a:spcPts val="520"/>
              </a:spcBef>
              <a:spcAft>
                <a:spcPts val="0"/>
              </a:spcAft>
              <a:buNone/>
            </a:pPr>
            <a:r>
              <a:t/>
            </a:r>
            <a:endParaRPr b="1" sz="5227">
              <a:solidFill>
                <a:schemeClr val="accent1"/>
              </a:solidFill>
              <a:latin typeface="Amatic SC"/>
              <a:ea typeface="Amatic SC"/>
              <a:cs typeface="Amatic SC"/>
              <a:sym typeface="Amatic S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9"/>
          <p:cNvSpPr txBox="1"/>
          <p:nvPr>
            <p:ph type="title"/>
          </p:nvPr>
        </p:nvSpPr>
        <p:spPr>
          <a:xfrm>
            <a:off x="457200" y="274650"/>
            <a:ext cx="8297400" cy="1143000"/>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lt1"/>
              </a:buClr>
              <a:buFont typeface="Source Sans Pro"/>
              <a:buNone/>
            </a:pPr>
            <a:r>
              <a:rPr b="1" lang="en-US" sz="5200">
                <a:solidFill>
                  <a:srgbClr val="9FD4E6"/>
                </a:solidFill>
              </a:rPr>
              <a:t>Military Options: Army Guard</a:t>
            </a:r>
            <a:endParaRPr b="1" sz="5200">
              <a:solidFill>
                <a:srgbClr val="9FD4E6"/>
              </a:solidFill>
            </a:endParaRPr>
          </a:p>
        </p:txBody>
      </p:sp>
      <p:sp>
        <p:nvSpPr>
          <p:cNvPr id="254" name="Google Shape;254;p39"/>
          <p:cNvSpPr txBox="1"/>
          <p:nvPr>
            <p:ph idx="1" type="body"/>
          </p:nvPr>
        </p:nvSpPr>
        <p:spPr>
          <a:xfrm>
            <a:off x="288375" y="1600200"/>
            <a:ext cx="8297400" cy="4526100"/>
          </a:xfrm>
          <a:prstGeom prst="rect">
            <a:avLst/>
          </a:prstGeom>
          <a:noFill/>
          <a:ln>
            <a:noFill/>
          </a:ln>
        </p:spPr>
        <p:txBody>
          <a:bodyPr anchorCtr="0" anchor="t" bIns="45700" lIns="91425" spcFirstLastPara="1" rIns="91425" wrap="square" tIns="45700">
            <a:normAutofit/>
          </a:bodyPr>
          <a:lstStyle/>
          <a:p>
            <a:pPr indent="-359664" lvl="0" marL="420624" marR="0" rtl="0" algn="l">
              <a:lnSpc>
                <a:spcPct val="80000"/>
              </a:lnSpc>
              <a:spcBef>
                <a:spcPts val="520"/>
              </a:spcBef>
              <a:spcAft>
                <a:spcPts val="0"/>
              </a:spcAft>
              <a:buSzPts val="1840"/>
              <a:buChar char="⦿"/>
            </a:pPr>
            <a:r>
              <a:rPr b="1" lang="en-US" sz="5127">
                <a:solidFill>
                  <a:schemeClr val="accent1"/>
                </a:solidFill>
                <a:latin typeface="Amatic SC"/>
                <a:ea typeface="Amatic SC"/>
                <a:cs typeface="Amatic SC"/>
                <a:sym typeface="Amatic SC"/>
              </a:rPr>
              <a:t>Army National Guard</a:t>
            </a:r>
            <a:endParaRPr b="1" sz="5127">
              <a:solidFill>
                <a:schemeClr val="accent1"/>
              </a:solidFill>
              <a:latin typeface="Amatic SC"/>
              <a:ea typeface="Amatic SC"/>
              <a:cs typeface="Amatic SC"/>
              <a:sym typeface="Amatic SC"/>
            </a:endParaRPr>
          </a:p>
          <a:p>
            <a:pPr indent="-246126" lvl="1" marL="722376" marR="0" rtl="0" algn="l">
              <a:lnSpc>
                <a:spcPct val="80000"/>
              </a:lnSpc>
              <a:spcBef>
                <a:spcPts val="520"/>
              </a:spcBef>
              <a:spcAft>
                <a:spcPts val="0"/>
              </a:spcAft>
              <a:buSzPts val="1840"/>
              <a:buChar char="●"/>
            </a:pPr>
            <a:r>
              <a:rPr b="1" lang="en-US" sz="5127">
                <a:solidFill>
                  <a:schemeClr val="accent1"/>
                </a:solidFill>
                <a:latin typeface="Amatic SC"/>
                <a:ea typeface="Amatic SC"/>
                <a:cs typeface="Amatic SC"/>
                <a:sym typeface="Amatic SC"/>
              </a:rPr>
              <a:t>SSG McFarland Diprimos</a:t>
            </a:r>
            <a:endParaRPr b="1" sz="5127">
              <a:solidFill>
                <a:schemeClr val="accent1"/>
              </a:solidFill>
              <a:latin typeface="Amatic SC"/>
              <a:ea typeface="Amatic SC"/>
              <a:cs typeface="Amatic SC"/>
              <a:sym typeface="Amatic SC"/>
            </a:endParaRPr>
          </a:p>
          <a:p>
            <a:pPr indent="-246126" lvl="1" marL="722376" marR="0" rtl="0" algn="l">
              <a:lnSpc>
                <a:spcPct val="80000"/>
              </a:lnSpc>
              <a:spcBef>
                <a:spcPts val="520"/>
              </a:spcBef>
              <a:spcAft>
                <a:spcPts val="0"/>
              </a:spcAft>
              <a:buSzPts val="1840"/>
              <a:buChar char="●"/>
            </a:pPr>
            <a:r>
              <a:rPr b="1" lang="en-US" sz="5127">
                <a:solidFill>
                  <a:schemeClr val="accent1"/>
                </a:solidFill>
                <a:latin typeface="Amatic SC"/>
                <a:ea typeface="Amatic SC"/>
                <a:cs typeface="Amatic SC"/>
                <a:sym typeface="Amatic SC"/>
              </a:rPr>
              <a:t>937-503-3458</a:t>
            </a:r>
            <a:endParaRPr b="1" sz="5127">
              <a:solidFill>
                <a:schemeClr val="accent1"/>
              </a:solidFill>
              <a:latin typeface="Amatic SC"/>
              <a:ea typeface="Amatic SC"/>
              <a:cs typeface="Amatic SC"/>
              <a:sym typeface="Amatic SC"/>
            </a:endParaRPr>
          </a:p>
          <a:p>
            <a:pPr indent="-246126" lvl="1" marL="722376" marR="0" rtl="0" algn="l">
              <a:lnSpc>
                <a:spcPct val="80000"/>
              </a:lnSpc>
              <a:spcBef>
                <a:spcPts val="520"/>
              </a:spcBef>
              <a:spcAft>
                <a:spcPts val="0"/>
              </a:spcAft>
              <a:buSzPts val="1840"/>
              <a:buChar char="●"/>
            </a:pPr>
            <a:r>
              <a:rPr b="1" lang="en-US" sz="5127">
                <a:solidFill>
                  <a:schemeClr val="accent1"/>
                </a:solidFill>
                <a:latin typeface="Amatic SC"/>
                <a:ea typeface="Amatic SC"/>
                <a:cs typeface="Amatic SC"/>
                <a:sym typeface="Amatic SC"/>
              </a:rPr>
              <a:t>diprimos.r.mcfarland.mil@army.mil</a:t>
            </a:r>
            <a:endParaRPr b="1" sz="5127">
              <a:solidFill>
                <a:schemeClr val="accent1"/>
              </a:solidFill>
              <a:latin typeface="Amatic SC"/>
              <a:ea typeface="Amatic SC"/>
              <a:cs typeface="Amatic SC"/>
              <a:sym typeface="Amatic SC"/>
            </a:endParaRPr>
          </a:p>
          <a:p>
            <a:pPr indent="301752" lvl="0" marL="420624" marR="0" rtl="0" algn="l">
              <a:lnSpc>
                <a:spcPct val="80000"/>
              </a:lnSpc>
              <a:spcBef>
                <a:spcPts val="520"/>
              </a:spcBef>
              <a:spcAft>
                <a:spcPts val="0"/>
              </a:spcAft>
              <a:buNone/>
            </a:pPr>
            <a:r>
              <a:t/>
            </a:r>
            <a:endParaRPr b="1" sz="5127">
              <a:solidFill>
                <a:schemeClr val="accent1"/>
              </a:solidFill>
              <a:latin typeface="Amatic SC"/>
              <a:ea typeface="Amatic SC"/>
              <a:cs typeface="Amatic SC"/>
              <a:sym typeface="Amatic S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0"/>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lt1"/>
              </a:buClr>
              <a:buFont typeface="Source Sans Pro"/>
              <a:buNone/>
            </a:pPr>
            <a:r>
              <a:rPr b="1" lang="en-US" sz="5200">
                <a:solidFill>
                  <a:srgbClr val="9FD4E6"/>
                </a:solidFill>
              </a:rPr>
              <a:t>Military Options: Air National Guard</a:t>
            </a:r>
            <a:endParaRPr b="1" sz="5200">
              <a:solidFill>
                <a:srgbClr val="9FD4E6"/>
              </a:solidFill>
            </a:endParaRPr>
          </a:p>
        </p:txBody>
      </p:sp>
      <p:sp>
        <p:nvSpPr>
          <p:cNvPr id="261" name="Google Shape;261;p40"/>
          <p:cNvSpPr txBox="1"/>
          <p:nvPr>
            <p:ph idx="1" type="body"/>
          </p:nvPr>
        </p:nvSpPr>
        <p:spPr>
          <a:xfrm>
            <a:off x="457200" y="2083900"/>
            <a:ext cx="7467600" cy="4526100"/>
          </a:xfrm>
          <a:prstGeom prst="rect">
            <a:avLst/>
          </a:prstGeom>
          <a:noFill/>
          <a:ln>
            <a:noFill/>
          </a:ln>
        </p:spPr>
        <p:txBody>
          <a:bodyPr anchorCtr="0" anchor="t" bIns="45700" lIns="91425" spcFirstLastPara="1" rIns="91425" wrap="square" tIns="45700">
            <a:normAutofit lnSpcReduction="10000"/>
          </a:bodyPr>
          <a:lstStyle/>
          <a:p>
            <a:pPr indent="-366014" lvl="0" marL="420624"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Air National Guard</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TSgt Kasee Robbins</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kasee.l.robbins.mil@Army.mil </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937-505-7766</a:t>
            </a:r>
            <a:endParaRPr b="1" sz="5227">
              <a:solidFill>
                <a:schemeClr val="accent1"/>
              </a:solidFill>
              <a:latin typeface="Amatic SC"/>
              <a:ea typeface="Amatic SC"/>
              <a:cs typeface="Amatic SC"/>
              <a:sym typeface="Amatic SC"/>
            </a:endParaRPr>
          </a:p>
          <a:p>
            <a:pPr indent="-252476" lvl="1" marL="722376" marR="0" rtl="0" algn="l">
              <a:lnSpc>
                <a:spcPct val="90000"/>
              </a:lnSpc>
              <a:spcBef>
                <a:spcPts val="520"/>
              </a:spcBef>
              <a:spcAft>
                <a:spcPts val="0"/>
              </a:spcAft>
              <a:buSzPts val="1940"/>
              <a:buChar char="●"/>
            </a:pPr>
            <a:r>
              <a:rPr b="1" lang="en-US" sz="5227">
                <a:solidFill>
                  <a:schemeClr val="accent1"/>
                </a:solidFill>
                <a:latin typeface="Amatic SC"/>
                <a:ea typeface="Amatic SC"/>
                <a:cs typeface="Amatic SC"/>
                <a:sym typeface="Amatic SC"/>
              </a:rPr>
              <a:t>937-327-2290</a:t>
            </a:r>
            <a:endParaRPr b="1" sz="5227">
              <a:solidFill>
                <a:schemeClr val="accent1"/>
              </a:solidFill>
              <a:latin typeface="Amatic SC"/>
              <a:ea typeface="Amatic SC"/>
              <a:cs typeface="Amatic SC"/>
              <a:sym typeface="Amatic SC"/>
            </a:endParaRPr>
          </a:p>
          <a:p>
            <a:pPr indent="0" lvl="0" marL="420624" marR="0" rtl="0" algn="l">
              <a:lnSpc>
                <a:spcPct val="90000"/>
              </a:lnSpc>
              <a:spcBef>
                <a:spcPts val="520"/>
              </a:spcBef>
              <a:spcAft>
                <a:spcPts val="0"/>
              </a:spcAft>
              <a:buNone/>
            </a:pPr>
            <a:r>
              <a:t/>
            </a:r>
            <a:endParaRPr b="1" sz="5227">
              <a:solidFill>
                <a:schemeClr val="accent1"/>
              </a:solidFill>
              <a:latin typeface="Amatic SC"/>
              <a:ea typeface="Amatic SC"/>
              <a:cs typeface="Amatic SC"/>
              <a:sym typeface="Amatic S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1"/>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chemeClr val="lt1"/>
              </a:buClr>
              <a:buFont typeface="Source Sans Pro"/>
              <a:buNone/>
            </a:pPr>
            <a:r>
              <a:rPr b="1" lang="en-US" sz="5200">
                <a:solidFill>
                  <a:srgbClr val="9FD4E6"/>
                </a:solidFill>
              </a:rPr>
              <a:t>Career Readiness</a:t>
            </a:r>
            <a:endParaRPr b="1" sz="5200">
              <a:solidFill>
                <a:srgbClr val="9FD4E6"/>
              </a:solidFill>
            </a:endParaRPr>
          </a:p>
        </p:txBody>
      </p:sp>
      <p:sp>
        <p:nvSpPr>
          <p:cNvPr id="268" name="Google Shape;268;p41"/>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95224" lvl="0" marL="420624" marR="0" rtl="0" algn="l">
              <a:spcBef>
                <a:spcPts val="0"/>
              </a:spcBef>
              <a:spcAft>
                <a:spcPts val="0"/>
              </a:spcAft>
              <a:buClr>
                <a:srgbClr val="1B212C"/>
              </a:buClr>
              <a:buSzPts val="2400"/>
              <a:buFont typeface="Montserrat"/>
              <a:buChar char="⦿"/>
            </a:pPr>
            <a:r>
              <a:rPr i="0" lang="en-US" sz="3000" u="none" cap="none" strike="noStrike">
                <a:solidFill>
                  <a:srgbClr val="1B212C"/>
                </a:solidFill>
                <a:latin typeface="Montserrat"/>
                <a:ea typeface="Montserrat"/>
                <a:cs typeface="Montserrat"/>
                <a:sym typeface="Montserrat"/>
              </a:rPr>
              <a:t>Seeking Workplace experiences</a:t>
            </a:r>
            <a:endParaRPr>
              <a:solidFill>
                <a:srgbClr val="1B212C"/>
              </a:solidFill>
              <a:latin typeface="Montserrat"/>
              <a:ea typeface="Montserrat"/>
              <a:cs typeface="Montserrat"/>
              <a:sym typeface="Montserrat"/>
            </a:endParaRPr>
          </a:p>
          <a:p>
            <a:pPr indent="-381000" lvl="0" marL="457200" marR="0" rtl="0" algn="l">
              <a:spcBef>
                <a:spcPts val="0"/>
              </a:spcBef>
              <a:spcAft>
                <a:spcPts val="0"/>
              </a:spcAft>
              <a:buClr>
                <a:srgbClr val="1B212C"/>
              </a:buClr>
              <a:buSzPts val="2400"/>
              <a:buFont typeface="Montserrat"/>
              <a:buChar char="⦿"/>
            </a:pPr>
            <a:r>
              <a:rPr lang="en-US">
                <a:solidFill>
                  <a:srgbClr val="1B212C"/>
                </a:solidFill>
                <a:latin typeface="Montserrat"/>
                <a:ea typeface="Montserrat"/>
                <a:cs typeface="Montserrat"/>
                <a:sym typeface="Montserrat"/>
              </a:rPr>
              <a:t>Career Assessment</a:t>
            </a:r>
            <a:endParaRPr>
              <a:solidFill>
                <a:srgbClr val="1B212C"/>
              </a:solidFill>
              <a:latin typeface="Montserrat"/>
              <a:ea typeface="Montserrat"/>
              <a:cs typeface="Montserrat"/>
              <a:sym typeface="Montserrat"/>
            </a:endParaRPr>
          </a:p>
          <a:p>
            <a:pPr indent="-377190" lvl="1" marL="914400" marR="0" rtl="0" algn="l">
              <a:spcBef>
                <a:spcPts val="0"/>
              </a:spcBef>
              <a:spcAft>
                <a:spcPts val="0"/>
              </a:spcAft>
              <a:buClr>
                <a:srgbClr val="1B212C"/>
              </a:buClr>
              <a:buSzPts val="2340"/>
              <a:buFont typeface="Montserrat"/>
              <a:buChar char="●"/>
            </a:pPr>
            <a:r>
              <a:rPr lang="en-US">
                <a:solidFill>
                  <a:srgbClr val="1B212C"/>
                </a:solidFill>
                <a:latin typeface="Montserrat"/>
                <a:ea typeface="Montserrat"/>
                <a:cs typeface="Montserrat"/>
                <a:sym typeface="Montserrat"/>
              </a:rPr>
              <a:t>YouScience</a:t>
            </a:r>
            <a:endParaRPr>
              <a:solidFill>
                <a:srgbClr val="1B212C"/>
              </a:solidFill>
              <a:latin typeface="Montserrat"/>
              <a:ea typeface="Montserrat"/>
              <a:cs typeface="Montserrat"/>
              <a:sym typeface="Montserrat"/>
            </a:endParaRPr>
          </a:p>
          <a:p>
            <a:pPr indent="-377190" lvl="1" marL="914400" marR="0" rtl="0" algn="l">
              <a:spcBef>
                <a:spcPts val="0"/>
              </a:spcBef>
              <a:spcAft>
                <a:spcPts val="0"/>
              </a:spcAft>
              <a:buClr>
                <a:srgbClr val="1B212C"/>
              </a:buClr>
              <a:buSzPts val="2340"/>
              <a:buFont typeface="Montserrat"/>
              <a:buChar char="●"/>
            </a:pPr>
            <a:r>
              <a:rPr lang="en-US">
                <a:solidFill>
                  <a:srgbClr val="1B212C"/>
                </a:solidFill>
                <a:latin typeface="Montserrat"/>
                <a:ea typeface="Montserrat"/>
                <a:cs typeface="Montserrat"/>
                <a:sym typeface="Montserrat"/>
              </a:rPr>
              <a:t>See counselor about possibility for other options</a:t>
            </a:r>
            <a:endParaRPr>
              <a:solidFill>
                <a:srgbClr val="1B212C"/>
              </a:solidFill>
              <a:latin typeface="Montserrat"/>
              <a:ea typeface="Montserrat"/>
              <a:cs typeface="Montserrat"/>
              <a:sym typeface="Montserrat"/>
            </a:endParaRPr>
          </a:p>
          <a:p>
            <a:pPr indent="-381000" lvl="0" marL="457200" marR="0" rtl="0" algn="l">
              <a:spcBef>
                <a:spcPts val="0"/>
              </a:spcBef>
              <a:spcAft>
                <a:spcPts val="0"/>
              </a:spcAft>
              <a:buClr>
                <a:srgbClr val="1B212C"/>
              </a:buClr>
              <a:buSzPts val="2400"/>
              <a:buFont typeface="Montserrat"/>
              <a:buChar char="⦿"/>
            </a:pPr>
            <a:r>
              <a:rPr lang="en-US">
                <a:solidFill>
                  <a:srgbClr val="1B212C"/>
                </a:solidFill>
                <a:latin typeface="Montserrat"/>
                <a:ea typeface="Montserrat"/>
                <a:cs typeface="Montserrat"/>
                <a:sym typeface="Montserrat"/>
              </a:rPr>
              <a:t>Job Shadow Opportunities</a:t>
            </a:r>
            <a:endParaRPr>
              <a:solidFill>
                <a:srgbClr val="1B212C"/>
              </a:solidFill>
              <a:latin typeface="Montserrat"/>
              <a:ea typeface="Montserrat"/>
              <a:cs typeface="Montserrat"/>
              <a:sym typeface="Montserrat"/>
            </a:endParaRPr>
          </a:p>
          <a:p>
            <a:pPr indent="-381000" lvl="0" marL="457200" marR="0" rtl="0" algn="l">
              <a:spcBef>
                <a:spcPts val="0"/>
              </a:spcBef>
              <a:spcAft>
                <a:spcPts val="0"/>
              </a:spcAft>
              <a:buClr>
                <a:srgbClr val="1B212C"/>
              </a:buClr>
              <a:buSzPts val="2400"/>
              <a:buFont typeface="Montserrat"/>
              <a:buChar char="⦿"/>
            </a:pPr>
            <a:r>
              <a:rPr lang="en-US">
                <a:solidFill>
                  <a:srgbClr val="1B212C"/>
                </a:solidFill>
                <a:latin typeface="Montserrat"/>
                <a:ea typeface="Montserrat"/>
                <a:cs typeface="Montserrat"/>
                <a:sym typeface="Montserrat"/>
              </a:rPr>
              <a:t>Job opportunities</a:t>
            </a:r>
            <a:endParaRPr>
              <a:solidFill>
                <a:srgbClr val="1B212C"/>
              </a:solidFill>
              <a:latin typeface="Montserrat"/>
              <a:ea typeface="Montserrat"/>
              <a:cs typeface="Montserrat"/>
              <a:sym typeface="Montserrat"/>
            </a:endParaRPr>
          </a:p>
          <a:p>
            <a:pPr indent="-377190" lvl="1" marL="914400" marR="0" rtl="0" algn="l">
              <a:spcBef>
                <a:spcPts val="0"/>
              </a:spcBef>
              <a:spcAft>
                <a:spcPts val="0"/>
              </a:spcAft>
              <a:buClr>
                <a:srgbClr val="1B212C"/>
              </a:buClr>
              <a:buSzPts val="2340"/>
              <a:buFont typeface="Montserrat"/>
              <a:buChar char="●"/>
            </a:pPr>
            <a:r>
              <a:rPr lang="en-US">
                <a:solidFill>
                  <a:srgbClr val="1B212C"/>
                </a:solidFill>
                <a:latin typeface="Montserrat"/>
                <a:ea typeface="Montserrat"/>
                <a:cs typeface="Montserrat"/>
                <a:sym typeface="Montserrat"/>
              </a:rPr>
              <a:t>See bulletin board outside Guidance Office</a:t>
            </a:r>
            <a:endParaRPr i="0" sz="2600" u="none" cap="none" strike="noStrike">
              <a:solidFill>
                <a:srgbClr val="1B212C"/>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42"/>
          <p:cNvPicPr preferRelativeResize="0"/>
          <p:nvPr/>
        </p:nvPicPr>
        <p:blipFill>
          <a:blip r:embed="rId3">
            <a:alphaModFix/>
          </a:blip>
          <a:stretch>
            <a:fillRect/>
          </a:stretch>
        </p:blipFill>
        <p:spPr>
          <a:xfrm>
            <a:off x="680775" y="1417650"/>
            <a:ext cx="7782451" cy="5184251"/>
          </a:xfrm>
          <a:prstGeom prst="rect">
            <a:avLst/>
          </a:prstGeom>
          <a:noFill/>
          <a:ln>
            <a:noFill/>
          </a:ln>
        </p:spPr>
      </p:pic>
      <p:sp>
        <p:nvSpPr>
          <p:cNvPr id="275" name="Google Shape;275;p42"/>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chemeClr val="lt1"/>
              </a:buClr>
              <a:buFont typeface="Source Sans Pro"/>
              <a:buNone/>
            </a:pPr>
            <a:r>
              <a:rPr b="1" lang="en-US">
                <a:solidFill>
                  <a:srgbClr val="9FD4E6"/>
                </a:solidFill>
              </a:rPr>
              <a:t>Questions?</a:t>
            </a:r>
            <a:endParaRPr b="1">
              <a:solidFill>
                <a:srgbClr val="9FD4E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marR="0" rtl="0" algn="l">
              <a:spcBef>
                <a:spcPts val="0"/>
              </a:spcBef>
              <a:spcAft>
                <a:spcPts val="0"/>
              </a:spcAft>
              <a:buClr>
                <a:schemeClr val="lt1"/>
              </a:buClr>
              <a:buFont typeface="Source Sans Pro"/>
              <a:buNone/>
            </a:pPr>
            <a:r>
              <a:rPr b="1" lang="en-US" sz="5500">
                <a:solidFill>
                  <a:srgbClr val="9FD4E6"/>
                </a:solidFill>
              </a:rPr>
              <a:t>Senior Year Timeline</a:t>
            </a:r>
            <a:endParaRPr b="1" sz="5500">
              <a:solidFill>
                <a:srgbClr val="9FD4E6"/>
              </a:solidFill>
            </a:endParaRPr>
          </a:p>
        </p:txBody>
      </p:sp>
      <p:sp>
        <p:nvSpPr>
          <p:cNvPr id="82" name="Google Shape;82;p16"/>
          <p:cNvSpPr txBox="1"/>
          <p:nvPr>
            <p:ph idx="1" type="body"/>
          </p:nvPr>
        </p:nvSpPr>
        <p:spPr>
          <a:xfrm>
            <a:off x="457200" y="1600200"/>
            <a:ext cx="7467600" cy="4988700"/>
          </a:xfrm>
          <a:prstGeom prst="rect">
            <a:avLst/>
          </a:prstGeom>
          <a:noFill/>
          <a:ln>
            <a:noFill/>
          </a:ln>
        </p:spPr>
        <p:txBody>
          <a:bodyPr anchorCtr="0" anchor="t" bIns="45700" lIns="91425" spcFirstLastPara="1" rIns="91425" wrap="square" tIns="45700">
            <a:normAutofit fontScale="70000"/>
          </a:bodyPr>
          <a:lstStyle/>
          <a:p>
            <a:pPr indent="-371728" lvl="0" marL="420624" marR="0" rtl="0" algn="l">
              <a:spcBef>
                <a:spcPts val="0"/>
              </a:spcBef>
              <a:spcAft>
                <a:spcPts val="0"/>
              </a:spcAft>
              <a:buClr>
                <a:schemeClr val="accent1"/>
              </a:buClr>
              <a:buSzPct val="55478"/>
              <a:buFont typeface="Noto Sans Symbols"/>
              <a:buAutoNum type="arabicPeriod"/>
            </a:pPr>
            <a:r>
              <a:rPr b="1" lang="en-US" sz="5227">
                <a:solidFill>
                  <a:schemeClr val="accent1"/>
                </a:solidFill>
                <a:latin typeface="Amatic SC"/>
                <a:ea typeface="Amatic SC"/>
                <a:cs typeface="Amatic SC"/>
                <a:sym typeface="Amatic SC"/>
              </a:rPr>
              <a:t>Considering Post-Secondary Plans</a:t>
            </a:r>
            <a:endParaRPr b="1" sz="5227">
              <a:solidFill>
                <a:schemeClr val="accent1"/>
              </a:solidFill>
              <a:latin typeface="Amatic SC"/>
              <a:ea typeface="Amatic SC"/>
              <a:cs typeface="Amatic SC"/>
              <a:sym typeface="Amatic SC"/>
            </a:endParaRPr>
          </a:p>
          <a:p>
            <a:pPr indent="-371728" lvl="0" marL="420624" marR="0" rtl="0" algn="l">
              <a:spcBef>
                <a:spcPts val="600"/>
              </a:spcBef>
              <a:spcAft>
                <a:spcPts val="0"/>
              </a:spcAft>
              <a:buClr>
                <a:schemeClr val="accent1"/>
              </a:buClr>
              <a:buSzPct val="55478"/>
              <a:buFont typeface="Noto Sans Symbols"/>
              <a:buAutoNum type="arabicPeriod"/>
            </a:pPr>
            <a:r>
              <a:rPr b="1" lang="en-US" sz="5227">
                <a:solidFill>
                  <a:schemeClr val="accent1"/>
                </a:solidFill>
                <a:latin typeface="Amatic SC"/>
                <a:ea typeface="Amatic SC"/>
                <a:cs typeface="Amatic SC"/>
                <a:sym typeface="Amatic SC"/>
              </a:rPr>
              <a:t>Meeting Graduation Requirements</a:t>
            </a:r>
            <a:endParaRPr b="1" sz="5227">
              <a:solidFill>
                <a:schemeClr val="accent1"/>
              </a:solidFill>
              <a:latin typeface="Amatic SC"/>
              <a:ea typeface="Amatic SC"/>
              <a:cs typeface="Amatic SC"/>
              <a:sym typeface="Amatic SC"/>
            </a:endParaRPr>
          </a:p>
          <a:p>
            <a:pPr indent="-371728" lvl="0" marL="420624" marR="0" rtl="0" algn="l">
              <a:spcBef>
                <a:spcPts val="600"/>
              </a:spcBef>
              <a:spcAft>
                <a:spcPts val="0"/>
              </a:spcAft>
              <a:buClr>
                <a:schemeClr val="accent1"/>
              </a:buClr>
              <a:buSzPct val="55478"/>
              <a:buFont typeface="Noto Sans Symbols"/>
              <a:buAutoNum type="arabicPeriod"/>
            </a:pPr>
            <a:r>
              <a:rPr b="1" lang="en-US" sz="5227">
                <a:solidFill>
                  <a:schemeClr val="accent1"/>
                </a:solidFill>
                <a:latin typeface="Amatic SC"/>
                <a:ea typeface="Amatic SC"/>
                <a:cs typeface="Amatic SC"/>
                <a:sym typeface="Amatic SC"/>
              </a:rPr>
              <a:t>Taking or Retaking the ACT and/or SAT (optional)</a:t>
            </a:r>
            <a:endParaRPr b="1" sz="5227">
              <a:solidFill>
                <a:schemeClr val="accent1"/>
              </a:solidFill>
              <a:latin typeface="Amatic SC"/>
              <a:ea typeface="Amatic SC"/>
              <a:cs typeface="Amatic SC"/>
              <a:sym typeface="Amatic SC"/>
            </a:endParaRPr>
          </a:p>
          <a:p>
            <a:pPr indent="-371728" lvl="0" marL="420624" marR="0" rtl="0" algn="l">
              <a:spcBef>
                <a:spcPts val="600"/>
              </a:spcBef>
              <a:spcAft>
                <a:spcPts val="0"/>
              </a:spcAft>
              <a:buClr>
                <a:schemeClr val="accent1"/>
              </a:buClr>
              <a:buSzPct val="55478"/>
              <a:buFont typeface="Noto Sans Symbols"/>
              <a:buAutoNum type="arabicPeriod"/>
            </a:pPr>
            <a:r>
              <a:rPr b="1" lang="en-US" sz="5227">
                <a:solidFill>
                  <a:schemeClr val="accent1"/>
                </a:solidFill>
                <a:latin typeface="Amatic SC"/>
                <a:ea typeface="Amatic SC"/>
                <a:cs typeface="Amatic SC"/>
                <a:sym typeface="Amatic SC"/>
              </a:rPr>
              <a:t>Applications</a:t>
            </a:r>
            <a:endParaRPr b="1" sz="5227">
              <a:solidFill>
                <a:schemeClr val="accent1"/>
              </a:solidFill>
              <a:latin typeface="Amatic SC"/>
              <a:ea typeface="Amatic SC"/>
              <a:cs typeface="Amatic SC"/>
              <a:sym typeface="Amatic SC"/>
            </a:endParaRPr>
          </a:p>
          <a:p>
            <a:pPr indent="-371728" lvl="0" marL="420624" marR="0" rtl="0" algn="l">
              <a:spcBef>
                <a:spcPts val="600"/>
              </a:spcBef>
              <a:spcAft>
                <a:spcPts val="0"/>
              </a:spcAft>
              <a:buClr>
                <a:schemeClr val="accent1"/>
              </a:buClr>
              <a:buSzPct val="55478"/>
              <a:buFont typeface="Noto Sans Symbols"/>
              <a:buAutoNum type="arabicPeriod"/>
            </a:pPr>
            <a:r>
              <a:rPr b="1" lang="en-US" sz="5227">
                <a:solidFill>
                  <a:schemeClr val="accent1"/>
                </a:solidFill>
                <a:latin typeface="Amatic SC"/>
                <a:ea typeface="Amatic SC"/>
                <a:cs typeface="Amatic SC"/>
                <a:sym typeface="Amatic SC"/>
              </a:rPr>
              <a:t>Financial Aid (FAFSA/Scholarships)</a:t>
            </a:r>
            <a:endParaRPr b="1" sz="5227">
              <a:solidFill>
                <a:schemeClr val="accent1"/>
              </a:solidFill>
              <a:latin typeface="Amatic SC"/>
              <a:ea typeface="Amatic SC"/>
              <a:cs typeface="Amatic SC"/>
              <a:sym typeface="Amatic SC"/>
            </a:endParaRPr>
          </a:p>
          <a:p>
            <a:pPr indent="-229298" lvl="1" marL="722376" marR="0" rtl="0" algn="l">
              <a:lnSpc>
                <a:spcPct val="115000"/>
              </a:lnSpc>
              <a:spcBef>
                <a:spcPts val="0"/>
              </a:spcBef>
              <a:spcAft>
                <a:spcPts val="0"/>
              </a:spcAft>
              <a:buSzPct val="43043"/>
              <a:buChar char="●"/>
            </a:pPr>
            <a:r>
              <a:rPr b="1" lang="en-US" sz="5227">
                <a:solidFill>
                  <a:schemeClr val="accent1"/>
                </a:solidFill>
                <a:latin typeface="Amatic SC"/>
                <a:ea typeface="Amatic SC"/>
                <a:cs typeface="Amatic SC"/>
                <a:sym typeface="Amatic SC"/>
              </a:rPr>
              <a:t>FAFSA opens 10/1 </a:t>
            </a:r>
            <a:endParaRPr b="1" sz="5227">
              <a:solidFill>
                <a:schemeClr val="accent1"/>
              </a:solidFill>
              <a:latin typeface="Amatic SC"/>
              <a:ea typeface="Amatic SC"/>
              <a:cs typeface="Amatic SC"/>
              <a:sym typeface="Amatic SC"/>
            </a:endParaRPr>
          </a:p>
          <a:p>
            <a:pPr indent="-229298" lvl="1" marL="722376" marR="0" rtl="0" algn="l">
              <a:lnSpc>
                <a:spcPct val="115000"/>
              </a:lnSpc>
              <a:spcBef>
                <a:spcPts val="0"/>
              </a:spcBef>
              <a:spcAft>
                <a:spcPts val="0"/>
              </a:spcAft>
              <a:buSzPct val="43043"/>
              <a:buFont typeface="Montserrat"/>
              <a:buChar char="●"/>
            </a:pPr>
            <a:r>
              <a:rPr b="1" lang="en-US" sz="5227">
                <a:solidFill>
                  <a:schemeClr val="accent1"/>
                </a:solidFill>
                <a:latin typeface="Amatic SC"/>
                <a:ea typeface="Amatic SC"/>
                <a:cs typeface="Amatic SC"/>
                <a:sym typeface="Amatic SC"/>
              </a:rPr>
              <a:t>FAFSA Workshop 10/4 @ FHS 5:30-7:30PM</a:t>
            </a:r>
            <a:endParaRPr b="1" sz="5227">
              <a:solidFill>
                <a:schemeClr val="accent1"/>
              </a:solidFill>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457200" y="274638"/>
            <a:ext cx="7467600" cy="1143000"/>
          </a:xfrm>
          <a:prstGeom prst="rect">
            <a:avLst/>
          </a:prstGeom>
          <a:noFill/>
          <a:ln cap="flat" cmpd="sng" w="9525">
            <a:solidFill>
              <a:schemeClr val="accent1"/>
            </a:solidFill>
            <a:prstDash val="solid"/>
            <a:round/>
            <a:headEnd len="sm" w="sm" type="none"/>
            <a:tailEnd len="sm" w="sm" type="none"/>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1C2EF"/>
              </a:buClr>
              <a:buFont typeface="Source Sans Pro"/>
              <a:buNone/>
            </a:pPr>
            <a:r>
              <a:rPr b="1" lang="en-US">
                <a:solidFill>
                  <a:srgbClr val="9FD4E6"/>
                </a:solidFill>
              </a:rPr>
              <a:t>Senior Class Information</a:t>
            </a:r>
            <a:endParaRPr b="1">
              <a:solidFill>
                <a:srgbClr val="9FD4E6"/>
              </a:solidFill>
            </a:endParaRPr>
          </a:p>
        </p:txBody>
      </p:sp>
      <p:sp>
        <p:nvSpPr>
          <p:cNvPr id="89" name="Google Shape;89;p17"/>
          <p:cNvSpPr txBox="1"/>
          <p:nvPr>
            <p:ph idx="1" type="body"/>
          </p:nvPr>
        </p:nvSpPr>
        <p:spPr>
          <a:xfrm>
            <a:off x="457200" y="1600200"/>
            <a:ext cx="7467600" cy="4526100"/>
          </a:xfrm>
          <a:prstGeom prst="rect">
            <a:avLst/>
          </a:prstGeom>
          <a:noFill/>
          <a:ln>
            <a:noFill/>
          </a:ln>
        </p:spPr>
        <p:txBody>
          <a:bodyPr anchorCtr="0" anchor="t" bIns="45700" lIns="91425" spcFirstLastPara="1" rIns="91425" wrap="square" tIns="45700">
            <a:normAutofit/>
          </a:bodyPr>
          <a:lstStyle/>
          <a:p>
            <a:pPr indent="-286003" lvl="0" marL="420624" marR="0" rtl="0" algn="l">
              <a:spcBef>
                <a:spcPts val="880"/>
              </a:spcBef>
              <a:spcAft>
                <a:spcPts val="0"/>
              </a:spcAft>
              <a:buClr>
                <a:schemeClr val="accent1"/>
              </a:buClr>
              <a:buSzPts val="1800"/>
              <a:buFont typeface="Noto Sans Symbols"/>
              <a:buChar char="⦿"/>
            </a:pPr>
            <a:r>
              <a:rPr b="1" lang="en-US" sz="5227">
                <a:solidFill>
                  <a:schemeClr val="accent1"/>
                </a:solidFill>
                <a:latin typeface="Amatic SC"/>
                <a:ea typeface="Amatic SC"/>
                <a:cs typeface="Amatic SC"/>
                <a:sym typeface="Amatic SC"/>
              </a:rPr>
              <a:t>Senior Class Advisor</a:t>
            </a:r>
            <a:endParaRPr b="1" sz="5227">
              <a:solidFill>
                <a:schemeClr val="accent1"/>
              </a:solidFill>
              <a:latin typeface="Amatic SC"/>
              <a:ea typeface="Amatic SC"/>
              <a:cs typeface="Amatic SC"/>
              <a:sym typeface="Amatic SC"/>
            </a:endParaRPr>
          </a:p>
          <a:p>
            <a:pPr indent="-230886" lvl="1" marL="722376" marR="0" rtl="0" algn="l">
              <a:spcBef>
                <a:spcPts val="1200"/>
              </a:spcBef>
              <a:spcAft>
                <a:spcPts val="0"/>
              </a:spcAft>
              <a:buClr>
                <a:schemeClr val="accent1"/>
              </a:buClr>
              <a:buSzPts val="1600"/>
              <a:buFont typeface="Noto Sans Symbols"/>
              <a:buChar char="●"/>
            </a:pPr>
            <a:r>
              <a:rPr b="1" lang="en-US" sz="5227">
                <a:solidFill>
                  <a:schemeClr val="accent1"/>
                </a:solidFill>
                <a:latin typeface="Amatic SC"/>
                <a:ea typeface="Amatic SC"/>
                <a:cs typeface="Amatic SC"/>
                <a:sym typeface="Amatic SC"/>
              </a:rPr>
              <a:t>Becky Zink</a:t>
            </a:r>
            <a:endParaRPr b="1" sz="5227">
              <a:solidFill>
                <a:schemeClr val="accent1"/>
              </a:solidFill>
              <a:latin typeface="Amatic SC"/>
              <a:ea typeface="Amatic SC"/>
              <a:cs typeface="Amatic SC"/>
              <a:sym typeface="Amatic SC"/>
            </a:endParaRPr>
          </a:p>
          <a:p>
            <a:pPr indent="-286003" lvl="0" marL="420624" rtl="0" algn="l">
              <a:spcBef>
                <a:spcPts val="1200"/>
              </a:spcBef>
              <a:spcAft>
                <a:spcPts val="0"/>
              </a:spcAft>
              <a:buClr>
                <a:schemeClr val="accent1"/>
              </a:buClr>
              <a:buSzPts val="1800"/>
              <a:buFont typeface="Noto Sans Symbols"/>
              <a:buChar char="⦿"/>
            </a:pPr>
            <a:r>
              <a:rPr b="1" lang="en-US" sz="5227">
                <a:solidFill>
                  <a:schemeClr val="accent1"/>
                </a:solidFill>
                <a:latin typeface="Amatic SC"/>
                <a:ea typeface="Amatic SC"/>
                <a:cs typeface="Amatic SC"/>
                <a:sym typeface="Amatic SC"/>
              </a:rPr>
              <a:t>Jostens </a:t>
            </a:r>
            <a:endParaRPr b="1" sz="5227">
              <a:solidFill>
                <a:schemeClr val="accent1"/>
              </a:solidFill>
              <a:latin typeface="Amatic SC"/>
              <a:ea typeface="Amatic SC"/>
              <a:cs typeface="Amatic SC"/>
              <a:sym typeface="Amatic SC"/>
            </a:endParaRPr>
          </a:p>
          <a:p>
            <a:pPr indent="-230886" lvl="1" marL="722376" rtl="0" algn="l">
              <a:spcBef>
                <a:spcPts val="1200"/>
              </a:spcBef>
              <a:spcAft>
                <a:spcPts val="1200"/>
              </a:spcAft>
              <a:buSzPts val="1600"/>
              <a:buFont typeface="Montserrat"/>
              <a:buChar char="●"/>
            </a:pPr>
            <a:r>
              <a:rPr b="1" lang="en-US" sz="5227">
                <a:solidFill>
                  <a:schemeClr val="accent1"/>
                </a:solidFill>
                <a:latin typeface="Amatic SC"/>
                <a:ea typeface="Amatic SC"/>
                <a:cs typeface="Amatic SC"/>
                <a:sym typeface="Amatic SC"/>
              </a:rPr>
              <a:t>Place order BEFORE Christmas!</a:t>
            </a:r>
            <a:endParaRPr b="1" sz="5227">
              <a:solidFill>
                <a:schemeClr val="accent1"/>
              </a:solidFill>
              <a:latin typeface="Amatic SC"/>
              <a:ea typeface="Amatic SC"/>
              <a:cs typeface="Amatic SC"/>
              <a:sym typeface="Amatic SC"/>
            </a:endParaRPr>
          </a:p>
        </p:txBody>
      </p:sp>
      <p:pic>
        <p:nvPicPr>
          <p:cNvPr id="90" name="Google Shape;90;p17"/>
          <p:cNvPicPr preferRelativeResize="0"/>
          <p:nvPr/>
        </p:nvPicPr>
        <p:blipFill>
          <a:blip r:embed="rId3">
            <a:alphaModFix/>
          </a:blip>
          <a:stretch>
            <a:fillRect/>
          </a:stretch>
        </p:blipFill>
        <p:spPr>
          <a:xfrm rot="676249">
            <a:off x="4628850" y="1855050"/>
            <a:ext cx="4016400" cy="401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457200" y="274638"/>
            <a:ext cx="7467600" cy="1143000"/>
          </a:xfrm>
          <a:prstGeom prst="rect">
            <a:avLst/>
          </a:prstGeom>
          <a:noFill/>
          <a:ln cap="flat" cmpd="sng" w="9525">
            <a:solidFill>
              <a:schemeClr val="accent1"/>
            </a:solidFill>
            <a:prstDash val="solid"/>
            <a:round/>
            <a:headEnd len="sm" w="sm" type="none"/>
            <a:tailEnd len="sm" w="sm" type="none"/>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1C2EF"/>
              </a:buClr>
              <a:buFont typeface="Source Sans Pro"/>
              <a:buNone/>
            </a:pPr>
            <a:r>
              <a:rPr b="1" lang="en-US">
                <a:solidFill>
                  <a:srgbClr val="9FD4E6"/>
                </a:solidFill>
              </a:rPr>
              <a:t>Jostens</a:t>
            </a:r>
            <a:endParaRPr b="1">
              <a:solidFill>
                <a:srgbClr val="9FD4E6"/>
              </a:solidFill>
            </a:endParaRPr>
          </a:p>
        </p:txBody>
      </p:sp>
      <p:sp>
        <p:nvSpPr>
          <p:cNvPr id="97" name="Google Shape;97;p18"/>
          <p:cNvSpPr txBox="1"/>
          <p:nvPr>
            <p:ph idx="1" type="body"/>
          </p:nvPr>
        </p:nvSpPr>
        <p:spPr>
          <a:xfrm>
            <a:off x="457200" y="1600200"/>
            <a:ext cx="7467600" cy="5016000"/>
          </a:xfrm>
          <a:prstGeom prst="rect">
            <a:avLst/>
          </a:prstGeom>
          <a:noFill/>
          <a:ln>
            <a:noFill/>
          </a:ln>
        </p:spPr>
        <p:txBody>
          <a:bodyPr anchorCtr="0" anchor="t" bIns="45700" lIns="91425" spcFirstLastPara="1" rIns="91425" wrap="square" tIns="45700">
            <a:noAutofit/>
          </a:bodyPr>
          <a:lstStyle/>
          <a:p>
            <a:pPr indent="-304518" lvl="0" marL="420624" marR="0" rtl="0" algn="l">
              <a:spcBef>
                <a:spcPts val="880"/>
              </a:spcBef>
              <a:spcAft>
                <a:spcPts val="0"/>
              </a:spcAft>
              <a:buClr>
                <a:schemeClr val="accent1"/>
              </a:buClr>
              <a:buSzPts val="2092"/>
              <a:buFont typeface="Noto Sans Symbols"/>
              <a:buChar char="⦿"/>
            </a:pPr>
            <a:r>
              <a:rPr b="1" lang="en-US" sz="2948">
                <a:solidFill>
                  <a:schemeClr val="accent1"/>
                </a:solidFill>
                <a:latin typeface="Amatic SC"/>
                <a:ea typeface="Amatic SC"/>
                <a:cs typeface="Amatic SC"/>
                <a:sym typeface="Amatic SC"/>
              </a:rPr>
              <a:t>cap and gown unit required </a:t>
            </a:r>
            <a:endParaRPr b="1" sz="2948">
              <a:solidFill>
                <a:schemeClr val="accent1"/>
              </a:solidFill>
              <a:latin typeface="Amatic SC"/>
              <a:ea typeface="Amatic SC"/>
              <a:cs typeface="Amatic SC"/>
              <a:sym typeface="Amatic SC"/>
            </a:endParaRPr>
          </a:p>
          <a:p>
            <a:pPr indent="-262100" lvl="1" marL="722376" marR="0" rtl="0" algn="l">
              <a:spcBef>
                <a:spcPts val="1200"/>
              </a:spcBef>
              <a:spcAft>
                <a:spcPts val="0"/>
              </a:spcAft>
              <a:buClr>
                <a:schemeClr val="accent1"/>
              </a:buClr>
              <a:buSzPts val="2092"/>
              <a:buFont typeface="Noto Sans Symbols"/>
              <a:buChar char="●"/>
            </a:pPr>
            <a:r>
              <a:rPr b="1" lang="en-US" sz="2591">
                <a:solidFill>
                  <a:schemeClr val="accent1"/>
                </a:solidFill>
                <a:latin typeface="Amatic SC"/>
                <a:ea typeface="Amatic SC"/>
                <a:cs typeface="Amatic SC"/>
                <a:sym typeface="Amatic SC"/>
              </a:rPr>
              <a:t>each unit includes cap, gown, light blue tassel, &amp; stole</a:t>
            </a:r>
            <a:endParaRPr b="1" sz="2948">
              <a:solidFill>
                <a:schemeClr val="accent1"/>
              </a:solidFill>
              <a:latin typeface="Amatic SC"/>
              <a:ea typeface="Amatic SC"/>
              <a:cs typeface="Amatic SC"/>
              <a:sym typeface="Amatic SC"/>
            </a:endParaRPr>
          </a:p>
          <a:p>
            <a:pPr indent="-258925" lvl="1" marL="722376" marR="0" rtl="0" algn="l">
              <a:spcBef>
                <a:spcPts val="1200"/>
              </a:spcBef>
              <a:spcAft>
                <a:spcPts val="0"/>
              </a:spcAft>
              <a:buClr>
                <a:schemeClr val="accent1"/>
              </a:buClr>
              <a:buSzPts val="2042"/>
              <a:buFont typeface="Amatic SC"/>
              <a:buChar char="●"/>
            </a:pPr>
            <a:r>
              <a:rPr b="1" lang="en-US" sz="2591">
                <a:solidFill>
                  <a:schemeClr val="accent1"/>
                </a:solidFill>
                <a:latin typeface="Amatic SC"/>
                <a:ea typeface="Amatic SC"/>
                <a:cs typeface="Amatic SC"/>
                <a:sym typeface="Amatic SC"/>
              </a:rPr>
              <a:t>option to order announcements, sweatshirt, sweatpants, bags, etc</a:t>
            </a:r>
            <a:endParaRPr b="1" sz="2591">
              <a:solidFill>
                <a:schemeClr val="accent1"/>
              </a:solidFill>
              <a:latin typeface="Amatic SC"/>
              <a:ea typeface="Amatic SC"/>
              <a:cs typeface="Amatic SC"/>
              <a:sym typeface="Amatic SC"/>
            </a:endParaRPr>
          </a:p>
          <a:p>
            <a:pPr indent="-304518" lvl="0" marL="420624" rtl="0" algn="l">
              <a:spcBef>
                <a:spcPts val="1200"/>
              </a:spcBef>
              <a:spcAft>
                <a:spcPts val="0"/>
              </a:spcAft>
              <a:buClr>
                <a:schemeClr val="accent1"/>
              </a:buClr>
              <a:buSzPts val="2092"/>
              <a:buFont typeface="Noto Sans Symbols"/>
              <a:buChar char="⦿"/>
            </a:pPr>
            <a:r>
              <a:rPr b="1" lang="en-US" sz="2948">
                <a:solidFill>
                  <a:schemeClr val="accent1"/>
                </a:solidFill>
                <a:latin typeface="Amatic SC"/>
                <a:ea typeface="Amatic SC"/>
                <a:cs typeface="Amatic SC"/>
                <a:sym typeface="Amatic SC"/>
              </a:rPr>
              <a:t>dates</a:t>
            </a:r>
            <a:endParaRPr b="1" sz="2948">
              <a:solidFill>
                <a:schemeClr val="accent1"/>
              </a:solidFill>
              <a:latin typeface="Amatic SC"/>
              <a:ea typeface="Amatic SC"/>
              <a:cs typeface="Amatic SC"/>
              <a:sym typeface="Amatic SC"/>
            </a:endParaRPr>
          </a:p>
          <a:p>
            <a:pPr indent="-258925" lvl="1" marL="722376" rtl="0" algn="l">
              <a:spcBef>
                <a:spcPts val="1200"/>
              </a:spcBef>
              <a:spcAft>
                <a:spcPts val="0"/>
              </a:spcAft>
              <a:buSzPts val="2042"/>
              <a:buFont typeface="Amatic SC"/>
              <a:buChar char="●"/>
            </a:pPr>
            <a:r>
              <a:rPr b="1" lang="en-US" sz="2591">
                <a:solidFill>
                  <a:schemeClr val="accent1"/>
                </a:solidFill>
                <a:latin typeface="Amatic SC"/>
                <a:ea typeface="Amatic SC"/>
                <a:cs typeface="Amatic SC"/>
                <a:sym typeface="Amatic SC"/>
              </a:rPr>
              <a:t>Sept 27- assembly with order forms sent home</a:t>
            </a:r>
            <a:endParaRPr b="1" sz="2591">
              <a:solidFill>
                <a:schemeClr val="accent1"/>
              </a:solidFill>
              <a:latin typeface="Amatic SC"/>
              <a:ea typeface="Amatic SC"/>
              <a:cs typeface="Amatic SC"/>
              <a:sym typeface="Amatic SC"/>
            </a:endParaRPr>
          </a:p>
          <a:p>
            <a:pPr indent="-258925" lvl="1" marL="722376" rtl="0" algn="l">
              <a:spcBef>
                <a:spcPts val="1200"/>
              </a:spcBef>
              <a:spcAft>
                <a:spcPts val="0"/>
              </a:spcAft>
              <a:buSzPts val="2042"/>
              <a:buFont typeface="Amatic SC"/>
              <a:buChar char="●"/>
            </a:pPr>
            <a:r>
              <a:rPr b="1" lang="en-US" sz="2591">
                <a:solidFill>
                  <a:schemeClr val="accent1"/>
                </a:solidFill>
                <a:latin typeface="Amatic SC"/>
                <a:ea typeface="Amatic SC"/>
                <a:cs typeface="Amatic SC"/>
                <a:sym typeface="Amatic SC"/>
              </a:rPr>
              <a:t>oct 4- order night</a:t>
            </a:r>
            <a:endParaRPr b="1" sz="2591">
              <a:solidFill>
                <a:schemeClr val="accent1"/>
              </a:solidFill>
              <a:latin typeface="Amatic SC"/>
              <a:ea typeface="Amatic SC"/>
              <a:cs typeface="Amatic SC"/>
              <a:sym typeface="Amatic SC"/>
            </a:endParaRPr>
          </a:p>
          <a:p>
            <a:pPr indent="-265370" lvl="2" marL="1005839" rtl="0" algn="l">
              <a:spcBef>
                <a:spcPts val="1200"/>
              </a:spcBef>
              <a:spcAft>
                <a:spcPts val="0"/>
              </a:spcAft>
              <a:buSzPts val="2179"/>
              <a:buFont typeface="Amatic SC"/>
              <a:buChar char="○"/>
            </a:pPr>
            <a:r>
              <a:rPr b="1" lang="en-US" sz="2591">
                <a:solidFill>
                  <a:schemeClr val="accent1"/>
                </a:solidFill>
                <a:latin typeface="Amatic SC"/>
                <a:ea typeface="Amatic SC"/>
                <a:cs typeface="Amatic SC"/>
                <a:sym typeface="Amatic SC"/>
              </a:rPr>
              <a:t>jostens rep will be here, can order in person that day</a:t>
            </a:r>
            <a:endParaRPr b="1" sz="2591">
              <a:solidFill>
                <a:schemeClr val="accent1"/>
              </a:solidFill>
              <a:latin typeface="Amatic SC"/>
              <a:ea typeface="Amatic SC"/>
              <a:cs typeface="Amatic SC"/>
              <a:sym typeface="Amatic SC"/>
            </a:endParaRPr>
          </a:p>
          <a:p>
            <a:pPr indent="-258925" lvl="1" marL="722376" rtl="0" algn="l">
              <a:spcBef>
                <a:spcPts val="1200"/>
              </a:spcBef>
              <a:spcAft>
                <a:spcPts val="1200"/>
              </a:spcAft>
              <a:buSzPts val="2042"/>
              <a:buFont typeface="Amatic SC"/>
              <a:buChar char="●"/>
            </a:pPr>
            <a:r>
              <a:rPr b="1" lang="en-US" sz="2591">
                <a:solidFill>
                  <a:schemeClr val="accent1"/>
                </a:solidFill>
                <a:latin typeface="Amatic SC"/>
                <a:ea typeface="Amatic SC"/>
                <a:cs typeface="Amatic SC"/>
                <a:sym typeface="Amatic SC"/>
              </a:rPr>
              <a:t>or can order online</a:t>
            </a:r>
            <a:endParaRPr b="1" sz="1806">
              <a:solidFill>
                <a:schemeClr val="accent1"/>
              </a:solidFill>
              <a:latin typeface="Amatic SC"/>
              <a:ea typeface="Amatic SC"/>
              <a:cs typeface="Amatic SC"/>
              <a:sym typeface="Amatic SC"/>
            </a:endParaRPr>
          </a:p>
        </p:txBody>
      </p:sp>
      <p:pic>
        <p:nvPicPr>
          <p:cNvPr id="98" name="Google Shape;98;p18"/>
          <p:cNvPicPr preferRelativeResize="0"/>
          <p:nvPr/>
        </p:nvPicPr>
        <p:blipFill>
          <a:blip r:embed="rId3">
            <a:alphaModFix/>
          </a:blip>
          <a:stretch>
            <a:fillRect/>
          </a:stretch>
        </p:blipFill>
        <p:spPr>
          <a:xfrm rot="1407817">
            <a:off x="5979450" y="3392950"/>
            <a:ext cx="2454925" cy="2454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457200" y="274638"/>
            <a:ext cx="7467600" cy="1143000"/>
          </a:xfrm>
          <a:prstGeom prst="rect">
            <a:avLst/>
          </a:prstGeom>
          <a:noFill/>
          <a:ln cap="flat" cmpd="sng" w="9525">
            <a:solidFill>
              <a:schemeClr val="accent1"/>
            </a:solidFill>
            <a:prstDash val="solid"/>
            <a:round/>
            <a:headEnd len="sm" w="sm" type="none"/>
            <a:tailEnd len="sm" w="sm" type="none"/>
          </a:ln>
        </p:spPr>
        <p:txBody>
          <a:bodyPr anchorCtr="0" anchor="ctr" bIns="45700" lIns="45700" spcFirstLastPara="1" rIns="45700" wrap="square" tIns="45700">
            <a:normAutofit/>
          </a:bodyPr>
          <a:lstStyle/>
          <a:p>
            <a:pPr indent="0" lvl="0" marL="0" marR="0" rtl="0" algn="l">
              <a:spcBef>
                <a:spcPts val="0"/>
              </a:spcBef>
              <a:spcAft>
                <a:spcPts val="0"/>
              </a:spcAft>
              <a:buClr>
                <a:schemeClr val="lt1"/>
              </a:buClr>
              <a:buFont typeface="Source Sans Pro"/>
              <a:buNone/>
            </a:pPr>
            <a:r>
              <a:rPr b="1" lang="en-US">
                <a:solidFill>
                  <a:srgbClr val="9FD4E6"/>
                </a:solidFill>
              </a:rPr>
              <a:t>Diploma requirements</a:t>
            </a:r>
            <a:endParaRPr b="0" i="0" sz="4600" u="none" cap="none" strike="noStrike">
              <a:solidFill>
                <a:schemeClr val="lt1"/>
              </a:solidFill>
              <a:latin typeface="Source Sans Pro"/>
              <a:ea typeface="Source Sans Pro"/>
              <a:cs typeface="Source Sans Pro"/>
              <a:sym typeface="Source Sans Pro"/>
            </a:endParaRPr>
          </a:p>
        </p:txBody>
      </p:sp>
      <p:sp>
        <p:nvSpPr>
          <p:cNvPr id="105" name="Google Shape;105;p19"/>
          <p:cNvSpPr txBox="1"/>
          <p:nvPr>
            <p:ph idx="1" type="body"/>
          </p:nvPr>
        </p:nvSpPr>
        <p:spPr>
          <a:xfrm>
            <a:off x="457200" y="1580675"/>
            <a:ext cx="7467600" cy="4873200"/>
          </a:xfrm>
          <a:prstGeom prst="rect">
            <a:avLst/>
          </a:prstGeom>
          <a:noFill/>
          <a:ln>
            <a:noFill/>
          </a:ln>
        </p:spPr>
        <p:txBody>
          <a:bodyPr anchorCtr="0" anchor="t" bIns="45700" lIns="91425" spcFirstLastPara="1" rIns="91425" wrap="square" tIns="45700">
            <a:normAutofit/>
          </a:bodyPr>
          <a:lstStyle/>
          <a:p>
            <a:pPr indent="-317500" lvl="0" marL="457200" marR="0" rtl="0" algn="l">
              <a:spcBef>
                <a:spcPts val="600"/>
              </a:spcBef>
              <a:spcAft>
                <a:spcPts val="0"/>
              </a:spcAft>
              <a:buClr>
                <a:schemeClr val="accent1"/>
              </a:buClr>
              <a:buSzPts val="1400"/>
              <a:buFont typeface="Amatic SC"/>
              <a:buChar char="⦿"/>
            </a:pPr>
            <a:r>
              <a:rPr b="1" lang="en-US" sz="4300">
                <a:solidFill>
                  <a:schemeClr val="accent1"/>
                </a:solidFill>
                <a:latin typeface="Amatic SC"/>
                <a:ea typeface="Amatic SC"/>
                <a:cs typeface="Amatic SC"/>
                <a:sym typeface="Amatic SC"/>
              </a:rPr>
              <a:t>Course completion</a:t>
            </a:r>
            <a:endParaRPr b="1" sz="4300">
              <a:solidFill>
                <a:schemeClr val="accent1"/>
              </a:solidFill>
              <a:latin typeface="Amatic SC"/>
              <a:ea typeface="Amatic SC"/>
              <a:cs typeface="Amatic SC"/>
              <a:sym typeface="Amatic SC"/>
            </a:endParaRPr>
          </a:p>
          <a:p>
            <a:pPr indent="-317500" lvl="0" marL="457200" rtl="0" algn="l">
              <a:spcBef>
                <a:spcPts val="0"/>
              </a:spcBef>
              <a:spcAft>
                <a:spcPts val="0"/>
              </a:spcAft>
              <a:buSzPts val="1400"/>
              <a:buFont typeface="Amatic SC"/>
              <a:buChar char="⦿"/>
            </a:pPr>
            <a:r>
              <a:rPr b="1" lang="en-US" sz="4300">
                <a:solidFill>
                  <a:schemeClr val="accent1"/>
                </a:solidFill>
                <a:latin typeface="Amatic SC"/>
                <a:ea typeface="Amatic SC"/>
                <a:cs typeface="Amatic SC"/>
                <a:sym typeface="Amatic SC"/>
              </a:rPr>
              <a:t>demonstrating competency </a:t>
            </a:r>
            <a:endParaRPr b="1" sz="4300">
              <a:solidFill>
                <a:schemeClr val="accent1"/>
              </a:solidFill>
              <a:latin typeface="Amatic SC"/>
              <a:ea typeface="Amatic SC"/>
              <a:cs typeface="Amatic SC"/>
              <a:sym typeface="Amatic SC"/>
            </a:endParaRPr>
          </a:p>
          <a:p>
            <a:pPr indent="-317500" lvl="0" marL="457200" rtl="0" algn="l">
              <a:spcBef>
                <a:spcPts val="0"/>
              </a:spcBef>
              <a:spcAft>
                <a:spcPts val="0"/>
              </a:spcAft>
              <a:buSzPts val="1400"/>
              <a:buFont typeface="Amatic SC"/>
              <a:buChar char="⦿"/>
            </a:pPr>
            <a:r>
              <a:rPr b="1" lang="en-US" sz="4300">
                <a:solidFill>
                  <a:schemeClr val="accent1"/>
                </a:solidFill>
                <a:latin typeface="Amatic SC"/>
                <a:ea typeface="Amatic SC"/>
                <a:cs typeface="Amatic SC"/>
                <a:sym typeface="Amatic SC"/>
              </a:rPr>
              <a:t>demonstrating readiness (sealS)</a:t>
            </a:r>
            <a:endParaRPr b="1" sz="4300">
              <a:solidFill>
                <a:schemeClr val="accent1"/>
              </a:solidFill>
              <a:latin typeface="Amatic SC"/>
              <a:ea typeface="Amatic SC"/>
              <a:cs typeface="Amatic SC"/>
              <a:sym typeface="Amatic S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457200" y="274638"/>
            <a:ext cx="7467600" cy="1143000"/>
          </a:xfrm>
          <a:prstGeom prst="rect">
            <a:avLst/>
          </a:prstGeom>
          <a:noFill/>
          <a:ln cap="flat" cmpd="sng" w="9525">
            <a:solidFill>
              <a:schemeClr val="accent1"/>
            </a:solidFill>
            <a:prstDash val="solid"/>
            <a:round/>
            <a:headEnd len="sm" w="sm" type="none"/>
            <a:tailEnd len="sm" w="sm" type="none"/>
          </a:ln>
        </p:spPr>
        <p:txBody>
          <a:bodyPr anchorCtr="0" anchor="ctr" bIns="45700" lIns="45700" spcFirstLastPara="1" rIns="45700" wrap="square" tIns="45700">
            <a:normAutofit/>
          </a:bodyPr>
          <a:lstStyle/>
          <a:p>
            <a:pPr indent="0" lvl="0" marL="0" marR="0" rtl="0" algn="l">
              <a:spcBef>
                <a:spcPts val="0"/>
              </a:spcBef>
              <a:spcAft>
                <a:spcPts val="0"/>
              </a:spcAft>
              <a:buClr>
                <a:schemeClr val="lt1"/>
              </a:buClr>
              <a:buFont typeface="Source Sans Pro"/>
              <a:buNone/>
            </a:pPr>
            <a:r>
              <a:rPr b="1" lang="en-US">
                <a:solidFill>
                  <a:srgbClr val="9FD4E6"/>
                </a:solidFill>
              </a:rPr>
              <a:t>Course Completion</a:t>
            </a:r>
            <a:r>
              <a:rPr b="0" i="0" lang="en-US" sz="4600" u="none" cap="none" strike="noStrike">
                <a:solidFill>
                  <a:schemeClr val="lt1"/>
                </a:solidFill>
                <a:latin typeface="Source Sans Pro"/>
                <a:ea typeface="Source Sans Pro"/>
                <a:cs typeface="Source Sans Pro"/>
                <a:sym typeface="Source Sans Pro"/>
              </a:rPr>
              <a:t>	</a:t>
            </a:r>
            <a:endParaRPr b="0" i="0" sz="4600" u="none" cap="none" strike="noStrike">
              <a:solidFill>
                <a:schemeClr val="lt1"/>
              </a:solidFill>
              <a:latin typeface="Source Sans Pro"/>
              <a:ea typeface="Source Sans Pro"/>
              <a:cs typeface="Source Sans Pro"/>
              <a:sym typeface="Source Sans Pro"/>
            </a:endParaRPr>
          </a:p>
        </p:txBody>
      </p:sp>
      <p:sp>
        <p:nvSpPr>
          <p:cNvPr id="112" name="Google Shape;112;p20"/>
          <p:cNvSpPr txBox="1"/>
          <p:nvPr>
            <p:ph idx="1" type="body"/>
          </p:nvPr>
        </p:nvSpPr>
        <p:spPr>
          <a:xfrm>
            <a:off x="457200" y="1600200"/>
            <a:ext cx="7467600" cy="4873200"/>
          </a:xfrm>
          <a:prstGeom prst="rect">
            <a:avLst/>
          </a:prstGeom>
          <a:noFill/>
          <a:ln>
            <a:noFill/>
          </a:ln>
        </p:spPr>
        <p:txBody>
          <a:bodyPr anchorCtr="0" anchor="t" bIns="45700" lIns="91425" spcFirstLastPara="1" rIns="91425" wrap="square" tIns="45700">
            <a:normAutofit fontScale="92500" lnSpcReduction="20000"/>
          </a:bodyPr>
          <a:lstStyle/>
          <a:p>
            <a:pPr indent="-310832" lvl="0" marL="457200" marR="0" rtl="0" algn="l">
              <a:spcBef>
                <a:spcPts val="600"/>
              </a:spcBef>
              <a:spcAft>
                <a:spcPts val="0"/>
              </a:spcAft>
              <a:buClr>
                <a:schemeClr val="accent1"/>
              </a:buClr>
              <a:buSzPct val="32558"/>
              <a:buFont typeface="Amatic SC"/>
              <a:buChar char="⦿"/>
            </a:pPr>
            <a:r>
              <a:rPr b="1" lang="en-US" sz="4300">
                <a:solidFill>
                  <a:schemeClr val="accent1"/>
                </a:solidFill>
                <a:latin typeface="Amatic SC"/>
                <a:ea typeface="Amatic SC"/>
                <a:cs typeface="Amatic SC"/>
                <a:sym typeface="Amatic SC"/>
              </a:rPr>
              <a:t>Course Requirements </a:t>
            </a:r>
            <a:endParaRPr b="1" sz="4300">
              <a:solidFill>
                <a:schemeClr val="accent1"/>
              </a:solidFill>
              <a:latin typeface="Amatic SC"/>
              <a:ea typeface="Amatic SC"/>
              <a:cs typeface="Amatic SC"/>
              <a:sym typeface="Amatic SC"/>
            </a:endParaRPr>
          </a:p>
          <a:p>
            <a:pPr indent="-302021" lvl="2" marL="1371600" marR="0" rtl="0" algn="l">
              <a:spcBef>
                <a:spcPts val="0"/>
              </a:spcBef>
              <a:spcAft>
                <a:spcPts val="0"/>
              </a:spcAft>
              <a:buClr>
                <a:schemeClr val="accent1"/>
              </a:buClr>
              <a:buSzPct val="29069"/>
              <a:buFont typeface="Amatic SC"/>
              <a:buChar char="○"/>
            </a:pPr>
            <a:r>
              <a:rPr b="1" lang="en-US" sz="4300">
                <a:solidFill>
                  <a:schemeClr val="accent1"/>
                </a:solidFill>
                <a:latin typeface="Amatic SC"/>
                <a:ea typeface="Amatic SC"/>
                <a:cs typeface="Amatic SC"/>
                <a:sym typeface="Amatic SC"/>
              </a:rPr>
              <a:t>4 math &amp; ela</a:t>
            </a:r>
            <a:endParaRPr b="1" sz="4300">
              <a:solidFill>
                <a:schemeClr val="accent1"/>
              </a:solidFill>
              <a:latin typeface="Amatic SC"/>
              <a:ea typeface="Amatic SC"/>
              <a:cs typeface="Amatic SC"/>
              <a:sym typeface="Amatic SC"/>
            </a:endParaRPr>
          </a:p>
          <a:p>
            <a:pPr indent="-302021" lvl="2" marL="1371600" marR="0" rtl="0" algn="l">
              <a:spcBef>
                <a:spcPts val="0"/>
              </a:spcBef>
              <a:spcAft>
                <a:spcPts val="0"/>
              </a:spcAft>
              <a:buClr>
                <a:schemeClr val="accent1"/>
              </a:buClr>
              <a:buSzPct val="29069"/>
              <a:buFont typeface="Amatic SC"/>
              <a:buChar char="○"/>
            </a:pPr>
            <a:r>
              <a:rPr b="1" lang="en-US" sz="4300">
                <a:solidFill>
                  <a:schemeClr val="accent1"/>
                </a:solidFill>
                <a:latin typeface="Amatic SC"/>
                <a:ea typeface="Amatic SC"/>
                <a:cs typeface="Amatic SC"/>
                <a:sym typeface="Amatic SC"/>
              </a:rPr>
              <a:t>3 Science &amp; Social Studies</a:t>
            </a:r>
            <a:endParaRPr b="1" sz="4300">
              <a:solidFill>
                <a:schemeClr val="accent1"/>
              </a:solidFill>
              <a:latin typeface="Amatic SC"/>
              <a:ea typeface="Amatic SC"/>
              <a:cs typeface="Amatic SC"/>
              <a:sym typeface="Amatic SC"/>
            </a:endParaRPr>
          </a:p>
          <a:p>
            <a:pPr indent="-302021" lvl="2" marL="1371600" marR="0" rtl="0" algn="l">
              <a:spcBef>
                <a:spcPts val="0"/>
              </a:spcBef>
              <a:spcAft>
                <a:spcPts val="0"/>
              </a:spcAft>
              <a:buClr>
                <a:schemeClr val="accent1"/>
              </a:buClr>
              <a:buSzPct val="29069"/>
              <a:buFont typeface="Amatic SC"/>
              <a:buChar char="○"/>
            </a:pPr>
            <a:r>
              <a:rPr b="1" lang="en-US" sz="4300">
                <a:solidFill>
                  <a:schemeClr val="accent1"/>
                </a:solidFill>
                <a:latin typeface="Amatic SC"/>
                <a:ea typeface="Amatic SC"/>
                <a:cs typeface="Amatic SC"/>
                <a:sym typeface="Amatic SC"/>
              </a:rPr>
              <a:t>0.5 PE</a:t>
            </a:r>
            <a:endParaRPr b="1" sz="4300">
              <a:solidFill>
                <a:schemeClr val="accent1"/>
              </a:solidFill>
              <a:latin typeface="Amatic SC"/>
              <a:ea typeface="Amatic SC"/>
              <a:cs typeface="Amatic SC"/>
              <a:sym typeface="Amatic SC"/>
            </a:endParaRPr>
          </a:p>
          <a:p>
            <a:pPr indent="-302021" lvl="2" marL="1371600" marR="0" rtl="0" algn="l">
              <a:spcBef>
                <a:spcPts val="0"/>
              </a:spcBef>
              <a:spcAft>
                <a:spcPts val="0"/>
              </a:spcAft>
              <a:buClr>
                <a:schemeClr val="accent1"/>
              </a:buClr>
              <a:buSzPct val="29069"/>
              <a:buFont typeface="Amatic SC"/>
              <a:buChar char="○"/>
            </a:pPr>
            <a:r>
              <a:rPr b="1" lang="en-US" sz="4300">
                <a:solidFill>
                  <a:schemeClr val="accent1"/>
                </a:solidFill>
                <a:latin typeface="Amatic SC"/>
                <a:ea typeface="Amatic SC"/>
                <a:cs typeface="Amatic SC"/>
                <a:sym typeface="Amatic SC"/>
              </a:rPr>
              <a:t>0.5 Health</a:t>
            </a:r>
            <a:endParaRPr b="1" sz="4300">
              <a:solidFill>
                <a:schemeClr val="accent1"/>
              </a:solidFill>
              <a:latin typeface="Amatic SC"/>
              <a:ea typeface="Amatic SC"/>
              <a:cs typeface="Amatic SC"/>
              <a:sym typeface="Amatic SC"/>
            </a:endParaRPr>
          </a:p>
          <a:p>
            <a:pPr indent="-302021" lvl="2" marL="1371600" marR="0" rtl="0" algn="l">
              <a:spcBef>
                <a:spcPts val="0"/>
              </a:spcBef>
              <a:spcAft>
                <a:spcPts val="0"/>
              </a:spcAft>
              <a:buClr>
                <a:schemeClr val="accent1"/>
              </a:buClr>
              <a:buSzPct val="29069"/>
              <a:buFont typeface="Amatic SC"/>
              <a:buChar char="○"/>
            </a:pPr>
            <a:r>
              <a:rPr b="1" lang="en-US" sz="4300">
                <a:solidFill>
                  <a:schemeClr val="accent1"/>
                </a:solidFill>
                <a:latin typeface="Amatic SC"/>
                <a:ea typeface="Amatic SC"/>
                <a:cs typeface="Amatic SC"/>
                <a:sym typeface="Amatic SC"/>
              </a:rPr>
              <a:t>1 Fine Art</a:t>
            </a:r>
            <a:endParaRPr b="1" sz="4300">
              <a:solidFill>
                <a:schemeClr val="accent1"/>
              </a:solidFill>
              <a:latin typeface="Amatic SC"/>
              <a:ea typeface="Amatic SC"/>
              <a:cs typeface="Amatic SC"/>
              <a:sym typeface="Amatic SC"/>
            </a:endParaRPr>
          </a:p>
          <a:p>
            <a:pPr indent="-302021" lvl="2" marL="1371600" marR="0" rtl="0" algn="l">
              <a:spcBef>
                <a:spcPts val="0"/>
              </a:spcBef>
              <a:spcAft>
                <a:spcPts val="0"/>
              </a:spcAft>
              <a:buClr>
                <a:schemeClr val="accent1"/>
              </a:buClr>
              <a:buSzPct val="29069"/>
              <a:buFont typeface="Amatic SC"/>
              <a:buChar char="○"/>
            </a:pPr>
            <a:r>
              <a:rPr b="1" lang="en-US" sz="4300">
                <a:solidFill>
                  <a:schemeClr val="accent1"/>
                </a:solidFill>
                <a:latin typeface="Amatic SC"/>
                <a:ea typeface="Amatic SC"/>
                <a:cs typeface="Amatic SC"/>
                <a:sym typeface="Amatic SC"/>
              </a:rPr>
              <a:t>0.5 Personal Finance</a:t>
            </a:r>
            <a:endParaRPr b="1" sz="4300">
              <a:solidFill>
                <a:schemeClr val="accent1"/>
              </a:solidFill>
              <a:latin typeface="Amatic SC"/>
              <a:ea typeface="Amatic SC"/>
              <a:cs typeface="Amatic SC"/>
              <a:sym typeface="Amatic SC"/>
            </a:endParaRPr>
          </a:p>
          <a:p>
            <a:pPr indent="-302021" lvl="2" marL="1371600" marR="0" rtl="0" algn="l">
              <a:spcBef>
                <a:spcPts val="0"/>
              </a:spcBef>
              <a:spcAft>
                <a:spcPts val="0"/>
              </a:spcAft>
              <a:buClr>
                <a:schemeClr val="accent1"/>
              </a:buClr>
              <a:buSzPct val="29069"/>
              <a:buFont typeface="Amatic SC"/>
              <a:buChar char="○"/>
            </a:pPr>
            <a:r>
              <a:rPr b="1" lang="en-US" sz="4300">
                <a:solidFill>
                  <a:schemeClr val="accent1"/>
                </a:solidFill>
                <a:latin typeface="Amatic SC"/>
                <a:ea typeface="Amatic SC"/>
                <a:cs typeface="Amatic SC"/>
                <a:sym typeface="Amatic SC"/>
              </a:rPr>
              <a:t>4.5 Electives</a:t>
            </a:r>
            <a:endParaRPr b="1" sz="4300">
              <a:solidFill>
                <a:schemeClr val="accent1"/>
              </a:solidFill>
              <a:latin typeface="Amatic SC"/>
              <a:ea typeface="Amatic SC"/>
              <a:cs typeface="Amatic SC"/>
              <a:sym typeface="Amatic S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457200" y="274638"/>
            <a:ext cx="7467600" cy="1143000"/>
          </a:xfrm>
          <a:prstGeom prst="rect">
            <a:avLst/>
          </a:prstGeom>
          <a:noFill/>
          <a:ln cap="flat" cmpd="sng" w="9525">
            <a:solidFill>
              <a:schemeClr val="accent1"/>
            </a:solidFill>
            <a:prstDash val="solid"/>
            <a:round/>
            <a:headEnd len="sm" w="sm" type="none"/>
            <a:tailEnd len="sm" w="sm" type="none"/>
          </a:ln>
        </p:spPr>
        <p:txBody>
          <a:bodyPr anchorCtr="0" anchor="ctr" bIns="45700" lIns="45700" spcFirstLastPara="1" rIns="45700" wrap="square" tIns="45700">
            <a:normAutofit/>
          </a:bodyPr>
          <a:lstStyle/>
          <a:p>
            <a:pPr indent="0" lvl="0" marL="0" marR="0" rtl="0" algn="l">
              <a:spcBef>
                <a:spcPts val="0"/>
              </a:spcBef>
              <a:spcAft>
                <a:spcPts val="0"/>
              </a:spcAft>
              <a:buClr>
                <a:schemeClr val="lt1"/>
              </a:buClr>
              <a:buFont typeface="Source Sans Pro"/>
              <a:buNone/>
            </a:pPr>
            <a:r>
              <a:rPr b="1" lang="en-US">
                <a:solidFill>
                  <a:srgbClr val="9FD4E6"/>
                </a:solidFill>
              </a:rPr>
              <a:t>Demonstrating Competency</a:t>
            </a:r>
            <a:r>
              <a:rPr b="0" i="0" lang="en-US" sz="4600" u="none" cap="none" strike="noStrike">
                <a:solidFill>
                  <a:schemeClr val="lt1"/>
                </a:solidFill>
                <a:latin typeface="Source Sans Pro"/>
                <a:ea typeface="Source Sans Pro"/>
                <a:cs typeface="Source Sans Pro"/>
                <a:sym typeface="Source Sans Pro"/>
              </a:rPr>
              <a:t>	</a:t>
            </a:r>
            <a:endParaRPr b="0" i="0" sz="4600" u="none" cap="none" strike="noStrike">
              <a:solidFill>
                <a:schemeClr val="lt1"/>
              </a:solidFill>
              <a:latin typeface="Source Sans Pro"/>
              <a:ea typeface="Source Sans Pro"/>
              <a:cs typeface="Source Sans Pro"/>
              <a:sym typeface="Source Sans Pro"/>
            </a:endParaRPr>
          </a:p>
        </p:txBody>
      </p:sp>
      <p:sp>
        <p:nvSpPr>
          <p:cNvPr id="119" name="Google Shape;119;p21"/>
          <p:cNvSpPr txBox="1"/>
          <p:nvPr>
            <p:ph idx="1" type="body"/>
          </p:nvPr>
        </p:nvSpPr>
        <p:spPr>
          <a:xfrm>
            <a:off x="457200" y="1600200"/>
            <a:ext cx="7467600" cy="4873200"/>
          </a:xfrm>
          <a:prstGeom prst="rect">
            <a:avLst/>
          </a:prstGeom>
          <a:noFill/>
          <a:ln>
            <a:noFill/>
          </a:ln>
        </p:spPr>
        <p:txBody>
          <a:bodyPr anchorCtr="0" anchor="t" bIns="45700" lIns="91425" spcFirstLastPara="1" rIns="91425" wrap="square" tIns="45700">
            <a:normAutofit fontScale="62500" lnSpcReduction="20000"/>
          </a:bodyPr>
          <a:lstStyle/>
          <a:p>
            <a:pPr indent="-292100" lvl="0" marL="457200" rtl="0" algn="l">
              <a:spcBef>
                <a:spcPts val="600"/>
              </a:spcBef>
              <a:spcAft>
                <a:spcPts val="0"/>
              </a:spcAft>
              <a:buSzPct val="37209"/>
              <a:buFont typeface="Amatic SC"/>
              <a:buChar char="⦿"/>
            </a:pPr>
            <a:r>
              <a:rPr b="1" lang="en-US" sz="4300">
                <a:solidFill>
                  <a:schemeClr val="accent1"/>
                </a:solidFill>
                <a:latin typeface="Amatic SC"/>
                <a:ea typeface="Amatic SC"/>
                <a:cs typeface="Amatic SC"/>
                <a:sym typeface="Amatic SC"/>
              </a:rPr>
              <a:t>Competency</a:t>
            </a:r>
            <a:endParaRPr b="1" sz="4300">
              <a:solidFill>
                <a:schemeClr val="accent1"/>
              </a:solidFill>
              <a:latin typeface="Amatic SC"/>
              <a:ea typeface="Amatic SC"/>
              <a:cs typeface="Amatic SC"/>
              <a:sym typeface="Amatic SC"/>
            </a:endParaRPr>
          </a:p>
          <a:p>
            <a:pPr indent="-288131" lvl="1" marL="914400" rtl="0" algn="l">
              <a:spcBef>
                <a:spcPts val="0"/>
              </a:spcBef>
              <a:spcAft>
                <a:spcPts val="0"/>
              </a:spcAft>
              <a:buSzPct val="34883"/>
              <a:buFont typeface="Amatic SC"/>
              <a:buChar char="●"/>
            </a:pPr>
            <a:r>
              <a:rPr b="1" lang="en-US" sz="4300">
                <a:solidFill>
                  <a:schemeClr val="accent1"/>
                </a:solidFill>
                <a:latin typeface="Amatic SC"/>
                <a:ea typeface="Amatic SC"/>
                <a:cs typeface="Amatic SC"/>
                <a:sym typeface="Amatic SC"/>
              </a:rPr>
              <a:t>ELA II &amp; ALgebra EOCs</a:t>
            </a:r>
            <a:endParaRPr b="1" sz="4300">
              <a:solidFill>
                <a:schemeClr val="accent1"/>
              </a:solidFill>
              <a:latin typeface="Amatic SC"/>
              <a:ea typeface="Amatic SC"/>
              <a:cs typeface="Amatic SC"/>
              <a:sym typeface="Amatic SC"/>
            </a:endParaRPr>
          </a:p>
          <a:p>
            <a:pPr indent="-292100" lvl="2" marL="1371600" rtl="0" algn="l">
              <a:spcBef>
                <a:spcPts val="0"/>
              </a:spcBef>
              <a:spcAft>
                <a:spcPts val="0"/>
              </a:spcAft>
              <a:buClr>
                <a:schemeClr val="accent1"/>
              </a:buClr>
              <a:buSzPct val="37209"/>
              <a:buFont typeface="Amatic SC"/>
              <a:buChar char="○"/>
            </a:pPr>
            <a:r>
              <a:rPr b="1" lang="en-US" sz="4300">
                <a:solidFill>
                  <a:schemeClr val="accent1"/>
                </a:solidFill>
                <a:latin typeface="Amatic SC"/>
                <a:ea typeface="Amatic SC"/>
                <a:cs typeface="Amatic SC"/>
                <a:sym typeface="Amatic SC"/>
              </a:rPr>
              <a:t>Minimum score: 684</a:t>
            </a:r>
            <a:endParaRPr b="1" sz="4300">
              <a:solidFill>
                <a:schemeClr val="accent1"/>
              </a:solidFill>
              <a:latin typeface="Amatic SC"/>
              <a:ea typeface="Amatic SC"/>
              <a:cs typeface="Amatic SC"/>
              <a:sym typeface="Amatic SC"/>
            </a:endParaRPr>
          </a:p>
          <a:p>
            <a:pPr indent="-292100" lvl="2" marL="1371600" rtl="0" algn="l">
              <a:spcBef>
                <a:spcPts val="0"/>
              </a:spcBef>
              <a:spcAft>
                <a:spcPts val="0"/>
              </a:spcAft>
              <a:buSzPct val="37209"/>
              <a:buFont typeface="Amatic SC"/>
              <a:buChar char="○"/>
            </a:pPr>
            <a:r>
              <a:rPr b="1" lang="en-US" sz="4300">
                <a:solidFill>
                  <a:schemeClr val="accent1"/>
                </a:solidFill>
                <a:latin typeface="Amatic SC"/>
                <a:ea typeface="Amatic SC"/>
                <a:cs typeface="Amatic SC"/>
                <a:sym typeface="Amatic SC"/>
              </a:rPr>
              <a:t>earn college credit in math and eng</a:t>
            </a:r>
            <a:endParaRPr b="1" sz="4300">
              <a:solidFill>
                <a:schemeClr val="accent1"/>
              </a:solidFill>
              <a:latin typeface="Amatic SC"/>
              <a:ea typeface="Amatic SC"/>
              <a:cs typeface="Amatic SC"/>
              <a:sym typeface="Amatic SC"/>
            </a:endParaRPr>
          </a:p>
          <a:p>
            <a:pPr indent="-292100" lvl="2" marL="1371600" rtl="0" algn="l">
              <a:spcBef>
                <a:spcPts val="0"/>
              </a:spcBef>
              <a:spcAft>
                <a:spcPts val="0"/>
              </a:spcAft>
              <a:buSzPct val="37209"/>
              <a:buFont typeface="Amatic SC"/>
              <a:buChar char="○"/>
            </a:pPr>
            <a:r>
              <a:rPr b="1" lang="en-US" sz="4300">
                <a:solidFill>
                  <a:schemeClr val="accent1"/>
                </a:solidFill>
                <a:latin typeface="Amatic SC"/>
                <a:ea typeface="Amatic SC"/>
                <a:cs typeface="Amatic SC"/>
                <a:sym typeface="Amatic SC"/>
              </a:rPr>
              <a:t>act/sat scores</a:t>
            </a:r>
            <a:endParaRPr b="1" sz="4300">
              <a:solidFill>
                <a:schemeClr val="accent1"/>
              </a:solidFill>
              <a:latin typeface="Amatic SC"/>
              <a:ea typeface="Amatic SC"/>
              <a:cs typeface="Amatic SC"/>
              <a:sym typeface="Amatic SC"/>
            </a:endParaRPr>
          </a:p>
          <a:p>
            <a:pPr indent="-284162" lvl="3" marL="1828800" rtl="0" algn="l">
              <a:spcBef>
                <a:spcPts val="0"/>
              </a:spcBef>
              <a:spcAft>
                <a:spcPts val="0"/>
              </a:spcAft>
              <a:buSzPct val="32558"/>
              <a:buFont typeface="Amatic SC"/>
              <a:buChar char="●"/>
            </a:pPr>
            <a:r>
              <a:rPr b="1" lang="en-US" sz="4300">
                <a:solidFill>
                  <a:schemeClr val="accent1"/>
                </a:solidFill>
                <a:latin typeface="Amatic SC"/>
                <a:ea typeface="Amatic SC"/>
                <a:cs typeface="Amatic SC"/>
                <a:sym typeface="Amatic SC"/>
              </a:rPr>
              <a:t>English [Act-18, sat-480]</a:t>
            </a:r>
            <a:endParaRPr b="1" sz="4300">
              <a:solidFill>
                <a:schemeClr val="accent1"/>
              </a:solidFill>
              <a:latin typeface="Amatic SC"/>
              <a:ea typeface="Amatic SC"/>
              <a:cs typeface="Amatic SC"/>
              <a:sym typeface="Amatic SC"/>
            </a:endParaRPr>
          </a:p>
          <a:p>
            <a:pPr indent="-284162" lvl="3" marL="1828800" rtl="0" algn="l">
              <a:spcBef>
                <a:spcPts val="0"/>
              </a:spcBef>
              <a:spcAft>
                <a:spcPts val="0"/>
              </a:spcAft>
              <a:buSzPct val="32558"/>
              <a:buFont typeface="Amatic SC"/>
              <a:buChar char="●"/>
            </a:pPr>
            <a:r>
              <a:rPr b="1" lang="en-US" sz="4300">
                <a:solidFill>
                  <a:schemeClr val="accent1"/>
                </a:solidFill>
                <a:latin typeface="Amatic SC"/>
                <a:ea typeface="Amatic SC"/>
                <a:cs typeface="Amatic SC"/>
                <a:sym typeface="Amatic SC"/>
              </a:rPr>
              <a:t>reading </a:t>
            </a:r>
            <a:r>
              <a:rPr b="1" lang="en-US" sz="4300">
                <a:solidFill>
                  <a:schemeClr val="accent1"/>
                </a:solidFill>
                <a:latin typeface="Amatic SC"/>
                <a:ea typeface="Amatic SC"/>
                <a:cs typeface="Amatic SC"/>
                <a:sym typeface="Amatic SC"/>
              </a:rPr>
              <a:t>[Act-22, sat-480]</a:t>
            </a:r>
            <a:endParaRPr b="1" sz="4300">
              <a:solidFill>
                <a:schemeClr val="accent1"/>
              </a:solidFill>
              <a:latin typeface="Amatic SC"/>
              <a:ea typeface="Amatic SC"/>
              <a:cs typeface="Amatic SC"/>
              <a:sym typeface="Amatic SC"/>
            </a:endParaRPr>
          </a:p>
          <a:p>
            <a:pPr indent="-284162" lvl="3" marL="1828800" rtl="0" algn="l">
              <a:spcBef>
                <a:spcPts val="0"/>
              </a:spcBef>
              <a:spcAft>
                <a:spcPts val="0"/>
              </a:spcAft>
              <a:buSzPct val="32558"/>
              <a:buFont typeface="Amatic SC"/>
              <a:buChar char="●"/>
            </a:pPr>
            <a:r>
              <a:rPr b="1" lang="en-US" sz="4300">
                <a:solidFill>
                  <a:schemeClr val="accent1"/>
                </a:solidFill>
                <a:latin typeface="Amatic SC"/>
                <a:ea typeface="Amatic SC"/>
                <a:cs typeface="Amatic SC"/>
                <a:sym typeface="Amatic SC"/>
              </a:rPr>
              <a:t>math[Act-22, sat-530]</a:t>
            </a:r>
            <a:endParaRPr b="1" sz="4300">
              <a:solidFill>
                <a:schemeClr val="accent1"/>
              </a:solidFill>
              <a:latin typeface="Amatic SC"/>
              <a:ea typeface="Amatic SC"/>
              <a:cs typeface="Amatic SC"/>
              <a:sym typeface="Amatic SC"/>
            </a:endParaRPr>
          </a:p>
          <a:p>
            <a:pPr indent="-288131" lvl="1" marL="914400" rtl="0" algn="l">
              <a:spcBef>
                <a:spcPts val="0"/>
              </a:spcBef>
              <a:spcAft>
                <a:spcPts val="0"/>
              </a:spcAft>
              <a:buSzPct val="34883"/>
              <a:buFont typeface="Amatic SC"/>
              <a:buChar char="●"/>
            </a:pPr>
            <a:r>
              <a:rPr b="1" lang="en-US" sz="4300">
                <a:solidFill>
                  <a:schemeClr val="accent1"/>
                </a:solidFill>
                <a:latin typeface="Amatic SC"/>
                <a:ea typeface="Amatic SC"/>
                <a:cs typeface="Amatic SC"/>
                <a:sym typeface="Amatic SC"/>
              </a:rPr>
              <a:t>Two Career Focused Activities</a:t>
            </a:r>
            <a:endParaRPr b="1" sz="4300">
              <a:solidFill>
                <a:schemeClr val="accent1"/>
              </a:solidFill>
              <a:latin typeface="Amatic SC"/>
              <a:ea typeface="Amatic SC"/>
              <a:cs typeface="Amatic SC"/>
              <a:sym typeface="Amatic SC"/>
            </a:endParaRPr>
          </a:p>
          <a:p>
            <a:pPr indent="-292100" lvl="2" marL="1371600" rtl="0" algn="l">
              <a:spcBef>
                <a:spcPts val="0"/>
              </a:spcBef>
              <a:spcAft>
                <a:spcPts val="0"/>
              </a:spcAft>
              <a:buClr>
                <a:schemeClr val="accent1"/>
              </a:buClr>
              <a:buSzPct val="37209"/>
              <a:buFont typeface="Amatic SC"/>
              <a:buChar char="○"/>
            </a:pPr>
            <a:r>
              <a:rPr b="1" lang="en-US" sz="4300">
                <a:solidFill>
                  <a:schemeClr val="accent1"/>
                </a:solidFill>
                <a:latin typeface="Amatic SC"/>
                <a:ea typeface="Amatic SC"/>
                <a:cs typeface="Amatic SC"/>
                <a:sym typeface="Amatic SC"/>
              </a:rPr>
              <a:t>12 point Industry Credential</a:t>
            </a:r>
            <a:endParaRPr b="1" sz="4300">
              <a:solidFill>
                <a:schemeClr val="accent1"/>
              </a:solidFill>
              <a:latin typeface="Amatic SC"/>
              <a:ea typeface="Amatic SC"/>
              <a:cs typeface="Amatic SC"/>
              <a:sym typeface="Amatic SC"/>
            </a:endParaRPr>
          </a:p>
          <a:p>
            <a:pPr indent="-292100" lvl="2" marL="1371600" rtl="0" algn="l">
              <a:spcBef>
                <a:spcPts val="0"/>
              </a:spcBef>
              <a:spcAft>
                <a:spcPts val="0"/>
              </a:spcAft>
              <a:buClr>
                <a:schemeClr val="accent1"/>
              </a:buClr>
              <a:buSzPct val="37209"/>
              <a:buFont typeface="Amatic SC"/>
              <a:buChar char="○"/>
            </a:pPr>
            <a:r>
              <a:rPr b="1" lang="en-US" sz="4300">
                <a:solidFill>
                  <a:schemeClr val="accent1"/>
                </a:solidFill>
                <a:latin typeface="Amatic SC"/>
                <a:ea typeface="Amatic SC"/>
                <a:cs typeface="Amatic SC"/>
                <a:sym typeface="Amatic SC"/>
              </a:rPr>
              <a:t>Ohio Means Jobs Seal</a:t>
            </a:r>
            <a:endParaRPr b="1" sz="4300">
              <a:solidFill>
                <a:schemeClr val="accent1"/>
              </a:solidFill>
              <a:latin typeface="Amatic SC"/>
              <a:ea typeface="Amatic SC"/>
              <a:cs typeface="Amatic SC"/>
              <a:sym typeface="Amatic SC"/>
            </a:endParaRPr>
          </a:p>
          <a:p>
            <a:pPr indent="-288131" lvl="1" marL="914400" rtl="0" algn="l">
              <a:spcBef>
                <a:spcPts val="0"/>
              </a:spcBef>
              <a:spcAft>
                <a:spcPts val="0"/>
              </a:spcAft>
              <a:buClr>
                <a:schemeClr val="accent1"/>
              </a:buClr>
              <a:buSzPct val="34883"/>
              <a:buFont typeface="Amatic SC"/>
              <a:buChar char="●"/>
            </a:pPr>
            <a:r>
              <a:rPr b="1" lang="en-US" sz="4300">
                <a:solidFill>
                  <a:schemeClr val="accent1"/>
                </a:solidFill>
                <a:latin typeface="Amatic SC"/>
                <a:ea typeface="Amatic SC"/>
                <a:cs typeface="Amatic SC"/>
                <a:sym typeface="Amatic SC"/>
              </a:rPr>
              <a:t>Military Enlistment</a:t>
            </a:r>
            <a:endParaRPr b="1" sz="4300">
              <a:solidFill>
                <a:schemeClr val="accent1"/>
              </a:solidFill>
              <a:latin typeface="Amatic SC"/>
              <a:ea typeface="Amatic SC"/>
              <a:cs typeface="Amatic SC"/>
              <a:sym typeface="Amatic S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457200" y="274638"/>
            <a:ext cx="7467600" cy="1143000"/>
          </a:xfrm>
          <a:prstGeom prst="rect">
            <a:avLst/>
          </a:prstGeom>
          <a:noFill/>
          <a:ln cap="flat" cmpd="sng" w="9525">
            <a:solidFill>
              <a:schemeClr val="accent1"/>
            </a:solidFill>
            <a:prstDash val="solid"/>
            <a:round/>
            <a:headEnd len="sm" w="sm" type="none"/>
            <a:tailEnd len="sm" w="sm" type="none"/>
          </a:ln>
        </p:spPr>
        <p:txBody>
          <a:bodyPr anchorCtr="0" anchor="ctr" bIns="45700" lIns="45700" spcFirstLastPara="1" rIns="45700" wrap="square" tIns="45700">
            <a:normAutofit fontScale="90000"/>
          </a:bodyPr>
          <a:lstStyle/>
          <a:p>
            <a:pPr indent="0" lvl="0" marL="0" rtl="0" algn="l">
              <a:spcBef>
                <a:spcPts val="0"/>
              </a:spcBef>
              <a:spcAft>
                <a:spcPts val="0"/>
              </a:spcAft>
              <a:buClr>
                <a:schemeClr val="lt1"/>
              </a:buClr>
              <a:buFont typeface="Source Sans Pro"/>
              <a:buNone/>
            </a:pPr>
            <a:r>
              <a:rPr b="1" lang="en-US">
                <a:solidFill>
                  <a:srgbClr val="9FD4E6"/>
                </a:solidFill>
              </a:rPr>
              <a:t>Demonstrating Readiness</a:t>
            </a:r>
            <a:r>
              <a:rPr lang="en-US"/>
              <a:t>	</a:t>
            </a:r>
            <a:endParaRPr/>
          </a:p>
          <a:p>
            <a:pPr indent="0" lvl="0" marL="0" marR="0" rtl="0" algn="l">
              <a:spcBef>
                <a:spcPts val="0"/>
              </a:spcBef>
              <a:spcAft>
                <a:spcPts val="0"/>
              </a:spcAft>
              <a:buClr>
                <a:schemeClr val="lt1"/>
              </a:buClr>
              <a:buFont typeface="Source Sans Pro"/>
              <a:buNone/>
            </a:pPr>
            <a:r>
              <a:t/>
            </a:r>
            <a:endParaRPr b="1">
              <a:solidFill>
                <a:srgbClr val="9FD4E6"/>
              </a:solidFill>
            </a:endParaRPr>
          </a:p>
        </p:txBody>
      </p:sp>
      <p:sp>
        <p:nvSpPr>
          <p:cNvPr id="126" name="Google Shape;126;p22"/>
          <p:cNvSpPr txBox="1"/>
          <p:nvPr>
            <p:ph idx="1" type="body"/>
          </p:nvPr>
        </p:nvSpPr>
        <p:spPr>
          <a:xfrm>
            <a:off x="457200" y="1600200"/>
            <a:ext cx="5146500" cy="4873200"/>
          </a:xfrm>
          <a:prstGeom prst="rect">
            <a:avLst/>
          </a:prstGeom>
          <a:noFill/>
          <a:ln>
            <a:noFill/>
          </a:ln>
        </p:spPr>
        <p:txBody>
          <a:bodyPr anchorCtr="0" anchor="t" bIns="45700" lIns="91425" spcFirstLastPara="1" rIns="91425" wrap="square" tIns="45700">
            <a:normAutofit/>
          </a:bodyPr>
          <a:lstStyle/>
          <a:p>
            <a:pPr indent="-330200" lvl="1" marL="914400" rtl="0" algn="l">
              <a:spcBef>
                <a:spcPts val="600"/>
              </a:spcBef>
              <a:spcAft>
                <a:spcPts val="0"/>
              </a:spcAft>
              <a:buClr>
                <a:schemeClr val="accent1"/>
              </a:buClr>
              <a:buSzPts val="1600"/>
              <a:buFont typeface="Amatic SC"/>
              <a:buChar char="●"/>
            </a:pPr>
            <a:r>
              <a:rPr b="1" lang="en-US" sz="3800">
                <a:solidFill>
                  <a:schemeClr val="accent1"/>
                </a:solidFill>
                <a:latin typeface="Amatic SC"/>
                <a:ea typeface="Amatic SC"/>
                <a:cs typeface="Amatic SC"/>
                <a:sym typeface="Amatic SC"/>
              </a:rPr>
              <a:t>2 Diploma Seals</a:t>
            </a:r>
            <a:endParaRPr b="1" sz="3800">
              <a:solidFill>
                <a:schemeClr val="accent1"/>
              </a:solidFill>
              <a:latin typeface="Amatic SC"/>
              <a:ea typeface="Amatic SC"/>
              <a:cs typeface="Amatic SC"/>
              <a:sym typeface="Amatic SC"/>
            </a:endParaRPr>
          </a:p>
          <a:p>
            <a:pPr indent="-330200" lvl="1" marL="914400" rtl="0" algn="l">
              <a:spcBef>
                <a:spcPts val="0"/>
              </a:spcBef>
              <a:spcAft>
                <a:spcPts val="0"/>
              </a:spcAft>
              <a:buSzPts val="1600"/>
              <a:buFont typeface="Amatic SC"/>
              <a:buChar char="●"/>
            </a:pPr>
            <a:r>
              <a:rPr b="1" lang="en-US" sz="3800" u="sng">
                <a:solidFill>
                  <a:schemeClr val="accent1"/>
                </a:solidFill>
                <a:latin typeface="Amatic SC"/>
                <a:ea typeface="Amatic SC"/>
                <a:cs typeface="Amatic SC"/>
                <a:sym typeface="Amatic SC"/>
              </a:rPr>
              <a:t>At least one</a:t>
            </a:r>
            <a:r>
              <a:rPr b="1" lang="en-US" sz="3800">
                <a:solidFill>
                  <a:schemeClr val="accent1"/>
                </a:solidFill>
                <a:latin typeface="Amatic SC"/>
                <a:ea typeface="Amatic SC"/>
                <a:cs typeface="Amatic SC"/>
                <a:sym typeface="Amatic SC"/>
              </a:rPr>
              <a:t> State Defined</a:t>
            </a:r>
            <a:endParaRPr b="1" sz="3800">
              <a:solidFill>
                <a:schemeClr val="accent1"/>
              </a:solidFill>
              <a:latin typeface="Amatic SC"/>
              <a:ea typeface="Amatic SC"/>
              <a:cs typeface="Amatic SC"/>
              <a:sym typeface="Amatic SC"/>
            </a:endParaRPr>
          </a:p>
          <a:p>
            <a:pPr indent="-323850" lvl="2" marL="1371600" rtl="0" algn="l">
              <a:spcBef>
                <a:spcPts val="0"/>
              </a:spcBef>
              <a:spcAft>
                <a:spcPts val="0"/>
              </a:spcAft>
              <a:buClr>
                <a:schemeClr val="accent1"/>
              </a:buClr>
              <a:buSzPts val="1500"/>
              <a:buFont typeface="Amatic SC"/>
              <a:buChar char="○"/>
            </a:pPr>
            <a:r>
              <a:rPr b="1" lang="en-US" sz="2300">
                <a:solidFill>
                  <a:schemeClr val="accent1"/>
                </a:solidFill>
                <a:latin typeface="Amatic SC"/>
                <a:ea typeface="Amatic SC"/>
                <a:cs typeface="Amatic SC"/>
                <a:sym typeface="Amatic SC"/>
              </a:rPr>
              <a:t>OMJ Seal (State)</a:t>
            </a:r>
            <a:endParaRPr b="1" sz="2300">
              <a:solidFill>
                <a:schemeClr val="accent1"/>
              </a:solidFill>
              <a:latin typeface="Amatic SC"/>
              <a:ea typeface="Amatic SC"/>
              <a:cs typeface="Amatic SC"/>
              <a:sym typeface="Amatic SC"/>
            </a:endParaRPr>
          </a:p>
          <a:p>
            <a:pPr indent="-323850" lvl="2" marL="1371600" rtl="0" algn="l">
              <a:spcBef>
                <a:spcPts val="0"/>
              </a:spcBef>
              <a:spcAft>
                <a:spcPts val="0"/>
              </a:spcAft>
              <a:buClr>
                <a:schemeClr val="accent1"/>
              </a:buClr>
              <a:buSzPts val="1500"/>
              <a:buFont typeface="Amatic SC"/>
              <a:buChar char="○"/>
            </a:pPr>
            <a:r>
              <a:rPr b="1" lang="en-US" sz="2300">
                <a:solidFill>
                  <a:schemeClr val="accent1"/>
                </a:solidFill>
                <a:latin typeface="Amatic SC"/>
                <a:ea typeface="Amatic SC"/>
                <a:cs typeface="Amatic SC"/>
                <a:sym typeface="Amatic SC"/>
              </a:rPr>
              <a:t>Industry Credentials (State)</a:t>
            </a:r>
            <a:endParaRPr b="1" sz="2300">
              <a:solidFill>
                <a:schemeClr val="accent1"/>
              </a:solidFill>
              <a:latin typeface="Amatic SC"/>
              <a:ea typeface="Amatic SC"/>
              <a:cs typeface="Amatic SC"/>
              <a:sym typeface="Amatic SC"/>
            </a:endParaRPr>
          </a:p>
          <a:p>
            <a:pPr indent="-323850" lvl="2" marL="1371600" rtl="0" algn="l">
              <a:spcBef>
                <a:spcPts val="0"/>
              </a:spcBef>
              <a:spcAft>
                <a:spcPts val="0"/>
              </a:spcAft>
              <a:buClr>
                <a:schemeClr val="accent1"/>
              </a:buClr>
              <a:buSzPts val="1500"/>
              <a:buFont typeface="Amatic SC"/>
              <a:buChar char="○"/>
            </a:pPr>
            <a:r>
              <a:rPr b="1" lang="en-US" sz="2300">
                <a:solidFill>
                  <a:schemeClr val="accent1"/>
                </a:solidFill>
                <a:latin typeface="Amatic SC"/>
                <a:ea typeface="Amatic SC"/>
                <a:cs typeface="Amatic SC"/>
                <a:sym typeface="Amatic SC"/>
              </a:rPr>
              <a:t>College-Ready (State)</a:t>
            </a:r>
            <a:endParaRPr b="1" sz="2300">
              <a:solidFill>
                <a:schemeClr val="accent1"/>
              </a:solidFill>
              <a:latin typeface="Amatic SC"/>
              <a:ea typeface="Amatic SC"/>
              <a:cs typeface="Amatic SC"/>
              <a:sym typeface="Amatic SC"/>
            </a:endParaRPr>
          </a:p>
          <a:p>
            <a:pPr indent="-323850" lvl="2" marL="1371600" rtl="0" algn="l">
              <a:spcBef>
                <a:spcPts val="0"/>
              </a:spcBef>
              <a:spcAft>
                <a:spcPts val="0"/>
              </a:spcAft>
              <a:buClr>
                <a:schemeClr val="accent1"/>
              </a:buClr>
              <a:buSzPts val="1500"/>
              <a:buFont typeface="Amatic SC"/>
              <a:buChar char="○"/>
            </a:pPr>
            <a:r>
              <a:rPr b="1" lang="en-US" sz="2300">
                <a:solidFill>
                  <a:schemeClr val="accent1"/>
                </a:solidFill>
                <a:latin typeface="Amatic SC"/>
                <a:ea typeface="Amatic SC"/>
                <a:cs typeface="Amatic SC"/>
                <a:sym typeface="Amatic SC"/>
              </a:rPr>
              <a:t>Military Enlistment/JROTC (State)</a:t>
            </a:r>
            <a:endParaRPr b="1" sz="2300">
              <a:solidFill>
                <a:schemeClr val="accent1"/>
              </a:solidFill>
              <a:latin typeface="Amatic SC"/>
              <a:ea typeface="Amatic SC"/>
              <a:cs typeface="Amatic SC"/>
              <a:sym typeface="Amatic SC"/>
            </a:endParaRPr>
          </a:p>
          <a:p>
            <a:pPr indent="-323850" lvl="2" marL="1371600" rtl="0" algn="l">
              <a:spcBef>
                <a:spcPts val="0"/>
              </a:spcBef>
              <a:spcAft>
                <a:spcPts val="0"/>
              </a:spcAft>
              <a:buClr>
                <a:schemeClr val="accent1"/>
              </a:buClr>
              <a:buSzPts val="1500"/>
              <a:buFont typeface="Amatic SC"/>
              <a:buChar char="○"/>
            </a:pPr>
            <a:r>
              <a:rPr b="1" lang="en-US" sz="2300">
                <a:solidFill>
                  <a:schemeClr val="accent1"/>
                </a:solidFill>
                <a:latin typeface="Amatic SC"/>
                <a:ea typeface="Amatic SC"/>
                <a:cs typeface="Amatic SC"/>
                <a:sym typeface="Amatic SC"/>
              </a:rPr>
              <a:t>Science (State)</a:t>
            </a:r>
            <a:endParaRPr b="1" sz="2300">
              <a:solidFill>
                <a:schemeClr val="accent1"/>
              </a:solidFill>
              <a:latin typeface="Amatic SC"/>
              <a:ea typeface="Amatic SC"/>
              <a:cs typeface="Amatic SC"/>
              <a:sym typeface="Amatic SC"/>
            </a:endParaRPr>
          </a:p>
          <a:p>
            <a:pPr indent="-323850" lvl="2" marL="1371600" rtl="0" algn="l">
              <a:spcBef>
                <a:spcPts val="0"/>
              </a:spcBef>
              <a:spcAft>
                <a:spcPts val="0"/>
              </a:spcAft>
              <a:buClr>
                <a:schemeClr val="accent1"/>
              </a:buClr>
              <a:buSzPts val="1500"/>
              <a:buFont typeface="Amatic SC"/>
              <a:buChar char="○"/>
            </a:pPr>
            <a:r>
              <a:rPr b="1" lang="en-US" sz="2300">
                <a:solidFill>
                  <a:schemeClr val="accent1"/>
                </a:solidFill>
                <a:latin typeface="Amatic SC"/>
                <a:ea typeface="Amatic SC"/>
                <a:cs typeface="Amatic SC"/>
                <a:sym typeface="Amatic SC"/>
              </a:rPr>
              <a:t>Citizenship (State)</a:t>
            </a:r>
            <a:endParaRPr b="1" sz="2300">
              <a:solidFill>
                <a:schemeClr val="accent1"/>
              </a:solidFill>
              <a:latin typeface="Amatic SC"/>
              <a:ea typeface="Amatic SC"/>
              <a:cs typeface="Amatic SC"/>
              <a:sym typeface="Amatic SC"/>
            </a:endParaRPr>
          </a:p>
        </p:txBody>
      </p:sp>
      <p:sp>
        <p:nvSpPr>
          <p:cNvPr id="127" name="Google Shape;127;p22"/>
          <p:cNvSpPr txBox="1"/>
          <p:nvPr/>
        </p:nvSpPr>
        <p:spPr>
          <a:xfrm>
            <a:off x="4110550" y="2953200"/>
            <a:ext cx="4710600" cy="2167200"/>
          </a:xfrm>
          <a:prstGeom prst="rect">
            <a:avLst/>
          </a:prstGeom>
          <a:noFill/>
          <a:ln>
            <a:noFill/>
          </a:ln>
        </p:spPr>
        <p:txBody>
          <a:bodyPr anchorCtr="0" anchor="t" bIns="91425" lIns="91425" spcFirstLastPara="1" rIns="91425" wrap="square" tIns="91425">
            <a:spAutoFit/>
          </a:bodyPr>
          <a:lstStyle/>
          <a:p>
            <a:pPr indent="-323850" lvl="2" marL="1371600" rtl="0" algn="l">
              <a:lnSpc>
                <a:spcPct val="115000"/>
              </a:lnSpc>
              <a:spcBef>
                <a:spcPts val="600"/>
              </a:spcBef>
              <a:spcAft>
                <a:spcPts val="0"/>
              </a:spcAft>
              <a:buClr>
                <a:schemeClr val="accent1"/>
              </a:buClr>
              <a:buSzPts val="1500"/>
              <a:buFont typeface="Amatic SC"/>
              <a:buChar char="○"/>
            </a:pPr>
            <a:r>
              <a:rPr b="1" lang="en-US" sz="2300">
                <a:solidFill>
                  <a:schemeClr val="accent1"/>
                </a:solidFill>
                <a:latin typeface="Amatic SC"/>
                <a:ea typeface="Amatic SC"/>
                <a:cs typeface="Amatic SC"/>
                <a:sym typeface="Amatic SC"/>
              </a:rPr>
              <a:t>Honors Diploma (State)</a:t>
            </a:r>
            <a:endParaRPr b="1" sz="2300">
              <a:solidFill>
                <a:schemeClr val="accent1"/>
              </a:solidFill>
              <a:latin typeface="Amatic SC"/>
              <a:ea typeface="Amatic SC"/>
              <a:cs typeface="Amatic SC"/>
              <a:sym typeface="Amatic SC"/>
            </a:endParaRPr>
          </a:p>
          <a:p>
            <a:pPr indent="-323850" lvl="2" marL="1371600" rtl="0" algn="l">
              <a:lnSpc>
                <a:spcPct val="115000"/>
              </a:lnSpc>
              <a:spcBef>
                <a:spcPts val="0"/>
              </a:spcBef>
              <a:spcAft>
                <a:spcPts val="0"/>
              </a:spcAft>
              <a:buClr>
                <a:schemeClr val="accent1"/>
              </a:buClr>
              <a:buSzPts val="1500"/>
              <a:buFont typeface="Amatic SC"/>
              <a:buChar char="○"/>
            </a:pPr>
            <a:r>
              <a:rPr b="1" lang="en-US" sz="2300">
                <a:solidFill>
                  <a:schemeClr val="accent1"/>
                </a:solidFill>
                <a:latin typeface="Amatic SC"/>
                <a:ea typeface="Amatic SC"/>
                <a:cs typeface="Amatic SC"/>
                <a:sym typeface="Amatic SC"/>
              </a:rPr>
              <a:t>Biliteracy (State)</a:t>
            </a:r>
            <a:endParaRPr b="1" sz="2300">
              <a:solidFill>
                <a:schemeClr val="accent1"/>
              </a:solidFill>
              <a:latin typeface="Amatic SC"/>
              <a:ea typeface="Amatic SC"/>
              <a:cs typeface="Amatic SC"/>
              <a:sym typeface="Amatic SC"/>
            </a:endParaRPr>
          </a:p>
          <a:p>
            <a:pPr indent="-323850" lvl="2" marL="1371600" rtl="0" algn="l">
              <a:lnSpc>
                <a:spcPct val="115000"/>
              </a:lnSpc>
              <a:spcBef>
                <a:spcPts val="0"/>
              </a:spcBef>
              <a:spcAft>
                <a:spcPts val="0"/>
              </a:spcAft>
              <a:buClr>
                <a:schemeClr val="accent1"/>
              </a:buClr>
              <a:buSzPts val="1500"/>
              <a:buFont typeface="Amatic SC"/>
              <a:buChar char="○"/>
            </a:pPr>
            <a:r>
              <a:rPr b="1" lang="en-US" sz="2300">
                <a:solidFill>
                  <a:schemeClr val="accent1"/>
                </a:solidFill>
                <a:latin typeface="Amatic SC"/>
                <a:ea typeface="Amatic SC"/>
                <a:cs typeface="Amatic SC"/>
                <a:sym typeface="Amatic SC"/>
              </a:rPr>
              <a:t>Community Service (Local)</a:t>
            </a:r>
            <a:endParaRPr b="1" sz="2300">
              <a:solidFill>
                <a:schemeClr val="accent1"/>
              </a:solidFill>
              <a:latin typeface="Amatic SC"/>
              <a:ea typeface="Amatic SC"/>
              <a:cs typeface="Amatic SC"/>
              <a:sym typeface="Amatic SC"/>
            </a:endParaRPr>
          </a:p>
          <a:p>
            <a:pPr indent="-323850" lvl="2" marL="1371600" rtl="0" algn="l">
              <a:lnSpc>
                <a:spcPct val="115000"/>
              </a:lnSpc>
              <a:spcBef>
                <a:spcPts val="0"/>
              </a:spcBef>
              <a:spcAft>
                <a:spcPts val="0"/>
              </a:spcAft>
              <a:buClr>
                <a:schemeClr val="accent1"/>
              </a:buClr>
              <a:buSzPts val="1500"/>
              <a:buFont typeface="Amatic SC"/>
              <a:buChar char="○"/>
            </a:pPr>
            <a:r>
              <a:rPr b="1" lang="en-US" sz="2300">
                <a:solidFill>
                  <a:schemeClr val="accent1"/>
                </a:solidFill>
                <a:latin typeface="Amatic SC"/>
                <a:ea typeface="Amatic SC"/>
                <a:cs typeface="Amatic SC"/>
                <a:sym typeface="Amatic SC"/>
              </a:rPr>
              <a:t>Fine and Performing Arts (Local)</a:t>
            </a:r>
            <a:endParaRPr b="1" sz="2300">
              <a:solidFill>
                <a:schemeClr val="accent1"/>
              </a:solidFill>
              <a:latin typeface="Amatic SC"/>
              <a:ea typeface="Amatic SC"/>
              <a:cs typeface="Amatic SC"/>
              <a:sym typeface="Amatic SC"/>
            </a:endParaRPr>
          </a:p>
          <a:p>
            <a:pPr indent="-323850" lvl="2" marL="1371600" rtl="0" algn="l">
              <a:lnSpc>
                <a:spcPct val="115000"/>
              </a:lnSpc>
              <a:spcBef>
                <a:spcPts val="0"/>
              </a:spcBef>
              <a:spcAft>
                <a:spcPts val="0"/>
              </a:spcAft>
              <a:buClr>
                <a:schemeClr val="accent1"/>
              </a:buClr>
              <a:buSzPts val="1500"/>
              <a:buFont typeface="Amatic SC"/>
              <a:buChar char="○"/>
            </a:pPr>
            <a:r>
              <a:rPr b="1" lang="en-US" sz="2300">
                <a:solidFill>
                  <a:schemeClr val="accent1"/>
                </a:solidFill>
                <a:latin typeface="Amatic SC"/>
                <a:ea typeface="Amatic SC"/>
                <a:cs typeface="Amatic SC"/>
                <a:sym typeface="Amatic SC"/>
              </a:rPr>
              <a:t>Student Engagement (Local)</a:t>
            </a:r>
            <a:endParaRPr b="1" sz="2300">
              <a:solidFill>
                <a:schemeClr val="accent1"/>
              </a:solidFill>
              <a:latin typeface="Amatic SC"/>
              <a:ea typeface="Amatic SC"/>
              <a:cs typeface="Amatic SC"/>
              <a:sym typeface="Amatic SC"/>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